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371" r:id="rId3"/>
    <p:sldId id="390" r:id="rId4"/>
    <p:sldId id="353" r:id="rId5"/>
    <p:sldId id="375" r:id="rId6"/>
    <p:sldId id="395" r:id="rId7"/>
    <p:sldId id="373" r:id="rId8"/>
    <p:sldId id="377" r:id="rId9"/>
    <p:sldId id="381" r:id="rId10"/>
    <p:sldId id="391" r:id="rId11"/>
    <p:sldId id="358" r:id="rId12"/>
    <p:sldId id="394" r:id="rId13"/>
    <p:sldId id="376" r:id="rId14"/>
    <p:sldId id="392" r:id="rId15"/>
    <p:sldId id="380" r:id="rId16"/>
    <p:sldId id="398" r:id="rId17"/>
    <p:sldId id="411" r:id="rId18"/>
    <p:sldId id="393" r:id="rId19"/>
    <p:sldId id="386" r:id="rId20"/>
    <p:sldId id="412" r:id="rId21"/>
  </p:sldIdLst>
  <p:sldSz cx="12192000" cy="6858000"/>
  <p:notesSz cx="6858000" cy="9144000"/>
  <p:embeddedFontLst>
    <p:embeddedFont>
      <p:font typeface="汉仪颜楷简" panose="00020600040101010101" charset="-122"/>
      <p:regular r:id="rId27"/>
    </p:embeddedFont>
    <p:embeddedFont>
      <p:font typeface="三极榜楷体" panose="00000506000000000000" charset="-122"/>
      <p:regular r:id="rId28"/>
    </p:embeddedFont>
    <p:embeddedFont>
      <p:font typeface="等线 Light" panose="02010600030101010101" charset="-122"/>
      <p:regular r:id="rId29"/>
    </p:embeddedFont>
    <p:embeddedFont>
      <p:font typeface="等线" panose="02010600030101010101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  <p:cmAuthor id="2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857F7"/>
    <a:srgbClr val="06D961"/>
    <a:srgbClr val="96BBFF"/>
    <a:srgbClr val="00A0EF"/>
    <a:srgbClr val="34329B"/>
    <a:srgbClr val="C0BDF0"/>
    <a:srgbClr val="E4E4E4"/>
    <a:srgbClr val="5431AE"/>
    <a:srgbClr val="232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47"/>
    <p:restoredTop sz="94641"/>
  </p:normalViewPr>
  <p:slideViewPr>
    <p:cSldViewPr snapToGrid="0" snapToObjects="1">
      <p:cViewPr>
        <p:scale>
          <a:sx n="126" d="100"/>
          <a:sy n="126" d="100"/>
        </p:scale>
        <p:origin x="1192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36.xml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BBFC4-B1CE-524F-9BF0-CEF700BFB0B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52E6B-06B5-1D4D-99CB-4CEF1E0C4E3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56841-6990-424E-A67F-100DC8F489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B8F3-BBEC-094D-A6CB-AEEF1CA0068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tags" Target="../tags/tag20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tags" Target="../tags/tag21.xml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9" Type="http://schemas.openxmlformats.org/officeDocument/2006/relationships/tags" Target="../tags/tag35.xml"/><Relationship Id="rId18" Type="http://schemas.openxmlformats.org/officeDocument/2006/relationships/image" Target="../media/image37.png"/><Relationship Id="rId17" Type="http://schemas.openxmlformats.org/officeDocument/2006/relationships/image" Target="../media/image36.png"/><Relationship Id="rId16" Type="http://schemas.openxmlformats.org/officeDocument/2006/relationships/image" Target="../media/image35.png"/><Relationship Id="rId15" Type="http://schemas.openxmlformats.org/officeDocument/2006/relationships/image" Target="../media/image34.png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2.png"/><Relationship Id="rId21" Type="http://schemas.openxmlformats.org/officeDocument/2006/relationships/image" Target="../media/image19.png"/><Relationship Id="rId20" Type="http://schemas.openxmlformats.org/officeDocument/2006/relationships/image" Target="../media/image18.png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1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89000"/>
                </a:schemeClr>
              </a:gs>
            </a:gsLst>
            <a:lin ang="5400000" scaled="0"/>
          </a:gradFill>
        </p:spPr>
      </p:pic>
      <p:sp>
        <p:nvSpPr>
          <p:cNvPr id="5" name="副标题 2"/>
          <p:cNvSpPr txBox="1"/>
          <p:nvPr/>
        </p:nvSpPr>
        <p:spPr>
          <a:xfrm>
            <a:off x="2160270" y="2221230"/>
            <a:ext cx="8084820" cy="1429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zh-CN" sz="6600" dirty="0" smtClean="0">
                <a:gradFill>
                  <a:gsLst>
                    <a:gs pos="0">
                      <a:srgbClr val="EB95FA"/>
                    </a:gs>
                    <a:gs pos="50000">
                      <a:srgbClr val="63D0F9"/>
                    </a:gs>
                    <a:gs pos="100000">
                      <a:srgbClr val="78FB93"/>
                    </a:gs>
                  </a:gsLst>
                  <a:lin ang="2700000" scaled="1"/>
                </a:gradFill>
                <a:latin typeface="汉仪颜楷简" panose="00020600040101010101" charset="-122"/>
                <a:ea typeface="汉仪颜楷简" panose="00020600040101010101" charset="-122"/>
                <a:cs typeface="HYYakuHei 55W" charset="-122"/>
              </a:rPr>
              <a:t>Inside out outside in</a:t>
            </a:r>
            <a:endParaRPr kumimoji="1" lang="en-US" altLang="zh-CN" sz="6600" dirty="0" smtClean="0">
              <a:gradFill>
                <a:gsLst>
                  <a:gs pos="0">
                    <a:srgbClr val="EB95FA"/>
                  </a:gs>
                  <a:gs pos="50000">
                    <a:srgbClr val="63D0F9"/>
                  </a:gs>
                  <a:gs pos="100000">
                    <a:srgbClr val="78FB93"/>
                  </a:gs>
                </a:gsLst>
                <a:lin ang="2700000" scaled="1"/>
              </a:gradFill>
              <a:latin typeface="汉仪颜楷简" panose="00020600040101010101" charset="-122"/>
              <a:ea typeface="汉仪颜楷简" panose="00020600040101010101" charset="-122"/>
              <a:cs typeface="HYYakuHei 55W" charset="-122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05" y="3954780"/>
            <a:ext cx="5201285" cy="22428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</p:pic>
      <p:sp>
        <p:nvSpPr>
          <p:cNvPr id="3" name="文本框 2"/>
          <p:cNvSpPr txBox="1"/>
          <p:nvPr/>
        </p:nvSpPr>
        <p:spPr>
          <a:xfrm>
            <a:off x="2984500" y="617855"/>
            <a:ext cx="6934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</a:rPr>
              <a:t>让我们从认识自己到成为自己</a:t>
            </a:r>
            <a:endParaRPr lang="zh-CN" altLang="en-US" sz="4000">
              <a:solidFill>
                <a:schemeClr val="bg1"/>
              </a:solidFill>
              <a:latin typeface="三极榜楷体" panose="00000506000000000000" charset="-122"/>
              <a:ea typeface="三极榜楷体" panose="00000506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445" y="141605"/>
            <a:ext cx="6681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gradFill>
                  <a:gsLst>
                    <a:gs pos="82000">
                      <a:srgbClr val="B0EEF9"/>
                    </a:gs>
                    <a:gs pos="47000">
                      <a:srgbClr val="FDC8F4"/>
                    </a:gs>
                    <a:gs pos="73000">
                      <a:srgbClr val="B2FBB6"/>
                    </a:gs>
                    <a:gs pos="63000">
                      <a:srgbClr val="F4FCB3"/>
                    </a:gs>
                    <a:gs pos="99000">
                      <a:srgbClr val="E6B0FB"/>
                    </a:gs>
                  </a:gsLst>
                  <a:lin ang="16200000" scaled="0"/>
                </a:gradFill>
                <a:latin typeface="三极榜楷体" panose="00000506000000000000" charset="-122"/>
                <a:ea typeface="三极榜楷体" panose="00000506000000000000" charset="-122"/>
              </a:rPr>
              <a:t>Emotional recording egg</a:t>
            </a:r>
            <a:endParaRPr lang="en-US" altLang="zh-CN" sz="3600">
              <a:gradFill>
                <a:gsLst>
                  <a:gs pos="82000">
                    <a:srgbClr val="B0EEF9"/>
                  </a:gs>
                  <a:gs pos="47000">
                    <a:srgbClr val="FDC8F4"/>
                  </a:gs>
                  <a:gs pos="73000">
                    <a:srgbClr val="B2FBB6"/>
                  </a:gs>
                  <a:gs pos="63000">
                    <a:srgbClr val="F4FCB3"/>
                  </a:gs>
                  <a:gs pos="99000">
                    <a:srgbClr val="E6B0FB"/>
                  </a:gs>
                </a:gsLst>
                <a:lin ang="16200000" scaled="0"/>
              </a:gradFill>
              <a:latin typeface="三极榜楷体" panose="00000506000000000000" charset="-122"/>
              <a:ea typeface="三极榜楷体" panose="00000506000000000000" charset="-122"/>
            </a:endParaRPr>
          </a:p>
        </p:txBody>
      </p:sp>
      <p:pic>
        <p:nvPicPr>
          <p:cNvPr id="6" name="UI界面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76145" y="786765"/>
            <a:ext cx="8191500" cy="5686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33" y="518033"/>
            <a:ext cx="3854582" cy="25657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4842405"/>
            <a:ext cx="1561376" cy="1039290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3261905" y="1646295"/>
            <a:ext cx="4597630" cy="3428932"/>
            <a:chOff x="3598111" y="1897039"/>
            <a:chExt cx="3925217" cy="2927444"/>
          </a:xfrm>
        </p:grpSpPr>
        <p:sp>
          <p:nvSpPr>
            <p:cNvPr id="5" name="椭圆 4"/>
            <p:cNvSpPr/>
            <p:nvPr/>
          </p:nvSpPr>
          <p:spPr>
            <a:xfrm>
              <a:off x="4595884" y="1897039"/>
              <a:ext cx="2927444" cy="2927444"/>
            </a:xfrm>
            <a:prstGeom prst="ellipse">
              <a:avLst/>
            </a:prstGeom>
            <a:noFill/>
            <a:ln>
              <a:solidFill>
                <a:srgbClr val="C85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598111" y="2704884"/>
              <a:ext cx="2303059" cy="14773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副标题 2"/>
          <p:cNvSpPr txBox="1"/>
          <p:nvPr/>
        </p:nvSpPr>
        <p:spPr>
          <a:xfrm>
            <a:off x="1918970" y="2592705"/>
            <a:ext cx="3940175" cy="2091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smtClean="0">
                <a:solidFill>
                  <a:schemeClr val="bg1"/>
                </a:solidFill>
                <a:latin typeface="HYYakuHei 55W" charset="-122"/>
                <a:ea typeface="HYYakuHei 55W" charset="-122"/>
                <a:cs typeface="HYYakuHei 55W" charset="-122"/>
              </a:rPr>
              <a:t>技术实现</a:t>
            </a:r>
            <a:endParaRPr kumimoji="1" lang="zh-CN" altLang="en-US" sz="6600" dirty="0" smtClean="0">
              <a:solidFill>
                <a:schemeClr val="bg1"/>
              </a:solidFill>
              <a:latin typeface="HYYakuHei 55W" charset="-122"/>
              <a:ea typeface="HYYakuHei 55W" charset="-122"/>
              <a:cs typeface="HYYakuHei 55W" charset="-122"/>
            </a:endParaRPr>
          </a:p>
        </p:txBody>
      </p:sp>
      <p:sp>
        <p:nvSpPr>
          <p:cNvPr id="12" name="副标题 2"/>
          <p:cNvSpPr txBox="1"/>
          <p:nvPr/>
        </p:nvSpPr>
        <p:spPr>
          <a:xfrm>
            <a:off x="5413272" y="3144910"/>
            <a:ext cx="3959521" cy="1697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2800" dirty="0">
                <a:solidFill>
                  <a:schemeClr val="bg1"/>
                </a:solidFill>
                <a:latin typeface="HYYakuHei 55W" charset="-122"/>
                <a:ea typeface="HYYakuHei 55W" charset="-122"/>
                <a:cs typeface="HYYakuHei 55W" charset="-122"/>
              </a:rPr>
              <a:t>Technical</a:t>
            </a:r>
            <a:endParaRPr kumimoji="1" lang="en-US" altLang="zh-CN" sz="2800" dirty="0">
              <a:solidFill>
                <a:schemeClr val="bg1"/>
              </a:solidFill>
              <a:latin typeface="HYYakuHei 55W" charset="-122"/>
              <a:ea typeface="HYYakuHei 55W" charset="-122"/>
              <a:cs typeface="HYYakuHei 55W" charset="-122"/>
            </a:endParaRPr>
          </a:p>
          <a:p>
            <a:pPr algn="l"/>
            <a:r>
              <a:rPr kumimoji="1" lang="en-US" altLang="zh-CN" sz="2800" dirty="0">
                <a:solidFill>
                  <a:schemeClr val="bg1"/>
                </a:solidFill>
                <a:latin typeface="HYYakuHei 55W" charset="-122"/>
                <a:ea typeface="HYYakuHei 55W" charset="-122"/>
                <a:cs typeface="HYYakuHei 55W" charset="-122"/>
              </a:rPr>
              <a:t>implementation</a:t>
            </a:r>
            <a:endParaRPr kumimoji="1" lang="en-US" altLang="zh-CN" sz="2800" dirty="0">
              <a:solidFill>
                <a:schemeClr val="bg1"/>
              </a:solidFill>
              <a:latin typeface="HYYakuHei 55W" charset="-122"/>
              <a:ea typeface="HYYakuHei 55W" charset="-122"/>
              <a:cs typeface="HYYakuHei 55W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715010"/>
            <a:ext cx="11541760" cy="6058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4180" y="292735"/>
            <a:ext cx="3658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30" y="1243330"/>
            <a:ext cx="5924550" cy="5152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325" y="1245235"/>
            <a:ext cx="5394325" cy="514985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11455" y="80645"/>
            <a:ext cx="6857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三极榜楷体" panose="00000506000000000000" charset="-122"/>
                <a:ea typeface="三极榜楷体" panose="00000506000000000000" charset="-122"/>
              </a:rPr>
              <a:t>面部情绪检测</a:t>
            </a:r>
            <a:endParaRPr lang="zh-CN" altLang="en-US" sz="3600">
              <a:latin typeface="三极榜楷体" panose="00000506000000000000" charset="-122"/>
              <a:ea typeface="三极榜楷体" panose="00000506000000000000" charset="-122"/>
            </a:endParaRPr>
          </a:p>
        </p:txBody>
      </p:sp>
      <p:pic>
        <p:nvPicPr>
          <p:cNvPr id="29" name="情绪检测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84070" y="1294130"/>
            <a:ext cx="7931150" cy="4548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3" fill="hold" display="1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  <p:bldLst>
      <p:bldP spid="27" grpId="0"/>
      <p:bldP spid="2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33" y="518033"/>
            <a:ext cx="3854582" cy="25657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4842405"/>
            <a:ext cx="1561376" cy="1039290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3261905" y="1646295"/>
            <a:ext cx="4597630" cy="3428932"/>
            <a:chOff x="3598111" y="1897039"/>
            <a:chExt cx="3925217" cy="2927444"/>
          </a:xfrm>
        </p:grpSpPr>
        <p:sp>
          <p:nvSpPr>
            <p:cNvPr id="5" name="椭圆 4"/>
            <p:cNvSpPr/>
            <p:nvPr/>
          </p:nvSpPr>
          <p:spPr>
            <a:xfrm>
              <a:off x="4595884" y="1897039"/>
              <a:ext cx="2927444" cy="2927444"/>
            </a:xfrm>
            <a:prstGeom prst="ellipse">
              <a:avLst/>
            </a:prstGeom>
            <a:noFill/>
            <a:ln>
              <a:solidFill>
                <a:srgbClr val="C85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598111" y="2704884"/>
              <a:ext cx="2303059" cy="14773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副标题 2"/>
          <p:cNvSpPr txBox="1"/>
          <p:nvPr/>
        </p:nvSpPr>
        <p:spPr>
          <a:xfrm>
            <a:off x="1918970" y="2592705"/>
            <a:ext cx="3940175" cy="2091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smtClean="0">
                <a:solidFill>
                  <a:schemeClr val="bg1"/>
                </a:solidFill>
                <a:latin typeface="HYYakuHei 55W" charset="-122"/>
                <a:ea typeface="HYYakuHei 55W" charset="-122"/>
                <a:cs typeface="HYYakuHei 55W" charset="-122"/>
              </a:rPr>
              <a:t>未来愿景</a:t>
            </a:r>
            <a:endParaRPr kumimoji="1" lang="zh-CN" altLang="en-US" sz="6600" dirty="0" smtClean="0">
              <a:solidFill>
                <a:schemeClr val="bg1"/>
              </a:solidFill>
              <a:latin typeface="HYYakuHei 55W" charset="-122"/>
              <a:ea typeface="HYYakuHei 55W" charset="-122"/>
              <a:cs typeface="HYYakuHei 55W" charset="-122"/>
            </a:endParaRPr>
          </a:p>
        </p:txBody>
      </p:sp>
      <p:sp>
        <p:nvSpPr>
          <p:cNvPr id="12" name="副标题 2"/>
          <p:cNvSpPr txBox="1"/>
          <p:nvPr/>
        </p:nvSpPr>
        <p:spPr>
          <a:xfrm>
            <a:off x="5413272" y="3144910"/>
            <a:ext cx="3959521" cy="1697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sz="4000" dirty="0">
                <a:solidFill>
                  <a:schemeClr val="bg1"/>
                </a:solidFill>
                <a:latin typeface="HYYakuHei 55W" charset="-122"/>
                <a:ea typeface="HYYakuHei 55W" charset="-122"/>
                <a:cs typeface="HYYakuHei 55W" charset="-122"/>
              </a:rPr>
              <a:t>Future vision</a:t>
            </a:r>
            <a:endParaRPr kumimoji="1" lang="en-US" altLang="zh-CN" sz="4000" dirty="0">
              <a:solidFill>
                <a:schemeClr val="bg1"/>
              </a:solidFill>
              <a:latin typeface="HYYakuHei 55W" charset="-122"/>
              <a:ea typeface="HYYakuHei 55W" charset="-122"/>
              <a:cs typeface="HYYakuHei 55W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292725" y="5158740"/>
            <a:ext cx="377190" cy="377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384165" y="5250180"/>
            <a:ext cx="194310" cy="194310"/>
          </a:xfrm>
          <a:prstGeom prst="ellipse">
            <a:avLst/>
          </a:prstGeom>
          <a:solidFill>
            <a:srgbClr val="1C4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065" y="1293495"/>
            <a:ext cx="2286000" cy="46926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>
              <a:lnSpc>
                <a:spcPct val="190000"/>
              </a:lnSpc>
            </a:pPr>
            <a:r>
              <a:rPr lang="zh-CN" dirty="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一千多年前风雅的宋朝，文人名家用诗词歌赋、琴棋书画记录表达情绪；而后流传下来被当今的我们不断挖掘、不断学习；是我们的</a:t>
            </a:r>
            <a:r>
              <a:rPr lang="en-US" altLang="zh-CN" dirty="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“</a:t>
            </a:r>
            <a:r>
              <a:rPr lang="zh-CN" altLang="en-US" dirty="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陨石价值</a:t>
            </a:r>
            <a:r>
              <a:rPr lang="en-US" altLang="zh-CN" dirty="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”</a:t>
            </a:r>
            <a:endParaRPr lang="en-US" altLang="zh-CN" dirty="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94075" y="1293495"/>
            <a:ext cx="1351915" cy="46926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>
              <a:lnSpc>
                <a:spcPct val="19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一千</a:t>
            </a:r>
            <a:r>
              <a:rPr lang="en-US" altLang="zh-CN" sz="2000" dirty="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年后的我们也将会是未来未知时代的“陨石价值”</a:t>
            </a:r>
            <a:endParaRPr lang="en-US" altLang="zh-CN" sz="2000" dirty="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56890" y="1871345"/>
            <a:ext cx="75565" cy="6788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056890" y="3300095"/>
            <a:ext cx="75565" cy="6788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056890" y="4765675"/>
            <a:ext cx="75565" cy="67881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8475" y="1776095"/>
            <a:ext cx="5480685" cy="312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/>
      <p:bldP spid="9" grpId="0"/>
      <p:bldP spid="13" grpId="0" animBg="1"/>
      <p:bldP spid="14" grpId="0" animBg="1"/>
      <p:bldP spid="15" grpId="0" animBg="1"/>
      <p:bldP spid="4" grpId="1" animBg="1"/>
      <p:bldP spid="2" grpId="1" animBg="1"/>
      <p:bldP spid="3" grpId="1"/>
      <p:bldP spid="9" grpId="1"/>
      <p:bldP spid="13" grpId="1" animBg="1"/>
      <p:bldP spid="14" grpId="1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9030" y="2472690"/>
            <a:ext cx="9754870" cy="2672080"/>
            <a:chOff x="1778" y="3894"/>
            <a:chExt cx="15362" cy="420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78" y="4086"/>
              <a:ext cx="4403" cy="372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" y="4086"/>
              <a:ext cx="3583" cy="401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0" y="4086"/>
              <a:ext cx="4455" cy="374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75" y="3894"/>
              <a:ext cx="3599" cy="391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8" y="4086"/>
              <a:ext cx="2842" cy="3829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1306195" y="5144770"/>
            <a:ext cx="171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软件实现</a:t>
            </a:r>
            <a:endParaRPr lang="zh-CN" altLang="en-US"/>
          </a:p>
          <a:p>
            <a:r>
              <a:rPr lang="zh-CN" altLang="en-US"/>
              <a:t>硬件实现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69920" y="5144770"/>
            <a:ext cx="1905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市场调研</a:t>
            </a:r>
            <a:endParaRPr lang="zh-CN" altLang="en-US"/>
          </a:p>
          <a:p>
            <a:r>
              <a:rPr lang="en-US" altLang="zh-CN"/>
              <a:t>PPT</a:t>
            </a:r>
            <a:r>
              <a:rPr lang="zh-CN" altLang="en-US"/>
              <a:t>制作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44490" y="5144770"/>
            <a:ext cx="1394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工业设计</a:t>
            </a:r>
            <a:endParaRPr lang="zh-CN" altLang="en-US"/>
          </a:p>
          <a:p>
            <a:r>
              <a:rPr lang="zh-CN" altLang="en-US"/>
              <a:t>产品设计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5040" y="5198745"/>
            <a:ext cx="1307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软件实现</a:t>
            </a:r>
            <a:endParaRPr lang="zh-CN" altLang="en-US"/>
          </a:p>
          <a:p>
            <a:r>
              <a:rPr lang="zh-CN" altLang="en-US"/>
              <a:t>硬件实现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156065" y="5198745"/>
            <a:ext cx="2016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工业设计</a:t>
            </a:r>
            <a:endParaRPr lang="zh-CN" altLang="en-US"/>
          </a:p>
          <a:p>
            <a:r>
              <a:rPr lang="zh-CN" altLang="en-US"/>
              <a:t>产品设计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15" cy="6858000"/>
          </a:xfrm>
          <a:prstGeom prst="rect">
            <a:avLst/>
          </a:prstGeom>
        </p:spPr>
      </p:pic>
      <p:sp>
        <p:nvSpPr>
          <p:cNvPr id="5" name="副标题 2"/>
          <p:cNvSpPr txBox="1"/>
          <p:nvPr/>
        </p:nvSpPr>
        <p:spPr>
          <a:xfrm>
            <a:off x="2270022" y="2586296"/>
            <a:ext cx="9349763" cy="1429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zh-CN" sz="4400" smtClean="0">
                <a:solidFill>
                  <a:schemeClr val="bg1"/>
                </a:solidFill>
                <a:latin typeface="HYYakuHei 55W" charset="-122"/>
                <a:ea typeface="HYYakuHei 55W" charset="-122"/>
                <a:cs typeface="HYYakuHei 55W" charset="-122"/>
              </a:rPr>
              <a:t>THANK YOU FOR LISTENING</a:t>
            </a:r>
            <a:endParaRPr kumimoji="1" lang="en-US" altLang="zh-CN" sz="4400" dirty="0">
              <a:solidFill>
                <a:schemeClr val="bg1"/>
              </a:solidFill>
              <a:latin typeface="HYYakuHei 55W" charset="-122"/>
              <a:ea typeface="HYYakuHei 55W" charset="-122"/>
              <a:cs typeface="HYYakuHei 55W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alaxy-6660782_1920"/>
          <p:cNvPicPr>
            <a:picLocks noChangeAspect="1"/>
          </p:cNvPicPr>
          <p:nvPr/>
        </p:nvPicPr>
        <p:blipFill>
          <a:blip r:embed="rId1"/>
          <a:srcRect t="51551"/>
          <a:stretch>
            <a:fillRect/>
          </a:stretch>
        </p:blipFill>
        <p:spPr>
          <a:xfrm>
            <a:off x="0" y="3535680"/>
            <a:ext cx="12192635" cy="33229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8260" y="3548380"/>
            <a:ext cx="12192635" cy="330962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833120" y="1433195"/>
            <a:ext cx="2594610" cy="1503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70000"/>
              </a:lnSpc>
            </a:pPr>
            <a:r>
              <a:rPr lang="zh-CN" altLang="en-US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</a:rPr>
              <a:t>数</a:t>
            </a:r>
            <a:r>
              <a:rPr lang="zh-CN" altLang="en-US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据统计显示，</a:t>
            </a:r>
            <a:r>
              <a:rPr lang="en-US" altLang="zh-CN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89%</a:t>
            </a:r>
            <a:r>
              <a:rPr lang="zh-CN" altLang="en-US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被调查者认同情绪应要被记录；</a:t>
            </a:r>
            <a:endParaRPr lang="zh-CN" altLang="en-US" dirty="0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3582035" y="1452880"/>
            <a:ext cx="2594610" cy="994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70000"/>
              </a:lnSpc>
            </a:pPr>
            <a:r>
              <a:rPr lang="zh-CN" altLang="en-US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数据统计显示，</a:t>
            </a:r>
            <a:r>
              <a:rPr lang="en-US" altLang="zh-CN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89%</a:t>
            </a:r>
            <a:r>
              <a:rPr lang="zh-CN" altLang="en-US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被调查者认同情绪波动时需要得到舒缓</a:t>
            </a:r>
            <a:endParaRPr lang="zh-CN" altLang="en-US" dirty="0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6330950" y="1590675"/>
            <a:ext cx="2594610" cy="1345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用户期望情绪AI装置提供的主要功能包括实时情绪识别与反馈、压力与焦虑监测、个性化情绪支持，以及情绪调节建议</a:t>
            </a:r>
            <a:endParaRPr lang="en-US" altLang="zh-CN" sz="1200" dirty="0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9155430" y="1590675"/>
            <a:ext cx="2594610" cy="1345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70000"/>
              </a:lnSpc>
            </a:pPr>
            <a:r>
              <a:rPr lang="zh-CN" sz="1200" dirty="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关于情绪</a:t>
            </a:r>
            <a:r>
              <a:rPr lang="en-US" altLang="zh-CN" sz="1200" dirty="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AI</a:t>
            </a:r>
            <a:r>
              <a:rPr lang="zh-CN" altLang="en-US" sz="1200" dirty="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装置交互方式，调查数据显示</a:t>
            </a:r>
            <a:r>
              <a:rPr sz="1200" dirty="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75.</a:t>
            </a:r>
            <a:r>
              <a:rPr lang="en-US" sz="1200" dirty="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8</a:t>
            </a:r>
            <a:r>
              <a:rPr sz="1200" dirty="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6%</a:t>
            </a:r>
            <a:r>
              <a:rPr lang="zh-CN" sz="1200" dirty="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+mn-ea"/>
              </a:rPr>
              <a:t>的被调查者支持</a:t>
            </a:r>
            <a:r>
              <a:rPr sz="1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面部表情识别</a:t>
            </a:r>
            <a:r>
              <a:rPr lang="zh-CN" sz="1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，</a:t>
            </a:r>
            <a:r>
              <a:rPr lang="en-US" altLang="zh-CN" sz="1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79.31%</a:t>
            </a:r>
            <a:r>
              <a:rPr lang="zh-CN" altLang="en-US" sz="1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的被调查者支持语音控制</a:t>
            </a:r>
            <a:r>
              <a:rPr lang="zh-CN" sz="1200" dirty="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与用户进行交互</a:t>
            </a:r>
            <a:endParaRPr lang="zh-CN" sz="1200" dirty="0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6210" y="90170"/>
            <a:ext cx="429006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汉仪大宋简" panose="02010600000101010101" charset="-122"/>
                <a:ea typeface="汉仪大宋简" panose="02010600000101010101" charset="-122"/>
              </a:rPr>
              <a:t>“</a:t>
            </a:r>
            <a:r>
              <a:rPr lang="en-US" altLang="zh-CN" sz="3200" b="1" dirty="0">
                <a:solidFill>
                  <a:schemeClr val="tx1"/>
                </a:solidFill>
                <a:latin typeface="三极榜楷体" panose="00000506000000000000" charset="-122"/>
                <a:ea typeface="三极榜楷体" panose="00000506000000000000" charset="-122"/>
                <a:cs typeface="三极榜楷体" panose="00000506000000000000" charset="-122"/>
              </a:rPr>
              <a:t>1001</a:t>
            </a:r>
            <a:r>
              <a:rPr lang="zh-CN" altLang="en-US" sz="3200" b="1" dirty="0">
                <a:solidFill>
                  <a:schemeClr val="tx1"/>
                </a:solidFill>
                <a:latin typeface="三极榜楷体" panose="00000506000000000000" charset="-122"/>
                <a:ea typeface="三极榜楷体" panose="00000506000000000000" charset="-122"/>
                <a:cs typeface="三极榜楷体" panose="00000506000000000000" charset="-122"/>
              </a:rPr>
              <a:t>蛋</a:t>
            </a:r>
            <a:r>
              <a:rPr lang="en-US" altLang="zh-CN" sz="3200" b="1" dirty="0">
                <a:solidFill>
                  <a:schemeClr val="tx1"/>
                </a:solidFill>
                <a:latin typeface="三极榜楷体" panose="00000506000000000000" charset="-122"/>
                <a:ea typeface="三极榜楷体" panose="00000506000000000000" charset="-122"/>
                <a:cs typeface="三极榜楷体" panose="00000506000000000000" charset="-122"/>
              </a:rPr>
              <a:t>”</a:t>
            </a:r>
            <a:r>
              <a:rPr lang="zh-CN" altLang="en-US" sz="3200" b="1" dirty="0">
                <a:solidFill>
                  <a:schemeClr val="tx1"/>
                </a:solidFill>
                <a:latin typeface="三极榜楷体" panose="00000506000000000000" charset="-122"/>
                <a:ea typeface="三极榜楷体" panose="00000506000000000000" charset="-122"/>
                <a:cs typeface="三极榜楷体" panose="00000506000000000000" charset="-122"/>
              </a:rPr>
              <a:t>调研分析</a:t>
            </a:r>
            <a:endParaRPr lang="zh-CN" altLang="en-US" sz="3200" b="1" dirty="0">
              <a:solidFill>
                <a:schemeClr val="tx1"/>
              </a:solidFill>
              <a:latin typeface="三极榜楷体" panose="00000506000000000000" charset="-122"/>
              <a:ea typeface="三极榜楷体" panose="00000506000000000000" charset="-122"/>
              <a:cs typeface="三极榜楷体" panose="00000506000000000000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1448435" y="824230"/>
            <a:ext cx="1461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情绪记录</a:t>
            </a:r>
            <a:endParaRPr lang="zh-CN" altLang="en-US" sz="2000" b="1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4151630" y="824230"/>
            <a:ext cx="1356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情绪舒缓</a:t>
            </a:r>
            <a:endParaRPr lang="zh-CN" altLang="en-US" sz="2000" b="1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7030720" y="824230"/>
            <a:ext cx="111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AI</a:t>
            </a:r>
            <a:r>
              <a:rPr lang="zh-CN" altLang="en-US" sz="2000" b="1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功能</a:t>
            </a:r>
            <a:endParaRPr lang="zh-CN" altLang="en-US" sz="2000" b="1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9909810" y="824230"/>
            <a:ext cx="1457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交互方式</a:t>
            </a:r>
            <a:endParaRPr lang="zh-CN" altLang="en-US" sz="2000" b="1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sp>
        <p:nvSpPr>
          <p:cNvPr id="101" name="Freeform 98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4191635" y="184150"/>
            <a:ext cx="630555" cy="543560"/>
          </a:xfrm>
          <a:custGeom>
            <a:avLst/>
            <a:gdLst>
              <a:gd name="T0" fmla="*/ 5 w 132"/>
              <a:gd name="T1" fmla="*/ 1 h 126"/>
              <a:gd name="T2" fmla="*/ 0 w 132"/>
              <a:gd name="T3" fmla="*/ 118 h 126"/>
              <a:gd name="T4" fmla="*/ 31 w 132"/>
              <a:gd name="T5" fmla="*/ 123 h 126"/>
              <a:gd name="T6" fmla="*/ 36 w 132"/>
              <a:gd name="T7" fmla="*/ 6 h 126"/>
              <a:gd name="T8" fmla="*/ 18 w 132"/>
              <a:gd name="T9" fmla="*/ 113 h 126"/>
              <a:gd name="T10" fmla="*/ 18 w 132"/>
              <a:gd name="T11" fmla="*/ 93 h 126"/>
              <a:gd name="T12" fmla="*/ 18 w 132"/>
              <a:gd name="T13" fmla="*/ 113 h 126"/>
              <a:gd name="T14" fmla="*/ 27 w 132"/>
              <a:gd name="T15" fmla="*/ 70 h 126"/>
              <a:gd name="T16" fmla="*/ 5 w 132"/>
              <a:gd name="T17" fmla="*/ 66 h 126"/>
              <a:gd name="T18" fmla="*/ 9 w 132"/>
              <a:gd name="T19" fmla="*/ 10 h 126"/>
              <a:gd name="T20" fmla="*/ 31 w 132"/>
              <a:gd name="T21" fmla="*/ 14 h 126"/>
              <a:gd name="T22" fmla="*/ 24 w 132"/>
              <a:gd name="T23" fmla="*/ 103 h 126"/>
              <a:gd name="T24" fmla="*/ 11 w 132"/>
              <a:gd name="T25" fmla="*/ 103 h 126"/>
              <a:gd name="T26" fmla="*/ 24 w 132"/>
              <a:gd name="T27" fmla="*/ 103 h 126"/>
              <a:gd name="T28" fmla="*/ 30 w 132"/>
              <a:gd name="T29" fmla="*/ 15 h 126"/>
              <a:gd name="T30" fmla="*/ 6 w 132"/>
              <a:gd name="T31" fmla="*/ 23 h 126"/>
              <a:gd name="T32" fmla="*/ 43 w 132"/>
              <a:gd name="T33" fmla="*/ 15 h 126"/>
              <a:gd name="T34" fmla="*/ 67 w 132"/>
              <a:gd name="T35" fmla="*/ 23 h 126"/>
              <a:gd name="T36" fmla="*/ 43 w 132"/>
              <a:gd name="T37" fmla="*/ 15 h 126"/>
              <a:gd name="T38" fmla="*/ 55 w 132"/>
              <a:gd name="T39" fmla="*/ 110 h 126"/>
              <a:gd name="T40" fmla="*/ 55 w 132"/>
              <a:gd name="T41" fmla="*/ 96 h 126"/>
              <a:gd name="T42" fmla="*/ 68 w 132"/>
              <a:gd name="T43" fmla="*/ 1 h 126"/>
              <a:gd name="T44" fmla="*/ 37 w 132"/>
              <a:gd name="T45" fmla="*/ 6 h 126"/>
              <a:gd name="T46" fmla="*/ 43 w 132"/>
              <a:gd name="T47" fmla="*/ 123 h 126"/>
              <a:gd name="T48" fmla="*/ 73 w 132"/>
              <a:gd name="T49" fmla="*/ 118 h 126"/>
              <a:gd name="T50" fmla="*/ 68 w 132"/>
              <a:gd name="T51" fmla="*/ 1 h 126"/>
              <a:gd name="T52" fmla="*/ 45 w 132"/>
              <a:gd name="T53" fmla="*/ 103 h 126"/>
              <a:gd name="T54" fmla="*/ 65 w 132"/>
              <a:gd name="T55" fmla="*/ 103 h 126"/>
              <a:gd name="T56" fmla="*/ 68 w 132"/>
              <a:gd name="T57" fmla="*/ 66 h 126"/>
              <a:gd name="T58" fmla="*/ 46 w 132"/>
              <a:gd name="T59" fmla="*/ 70 h 126"/>
              <a:gd name="T60" fmla="*/ 42 w 132"/>
              <a:gd name="T61" fmla="*/ 14 h 126"/>
              <a:gd name="T62" fmla="*/ 64 w 132"/>
              <a:gd name="T63" fmla="*/ 10 h 126"/>
              <a:gd name="T64" fmla="*/ 68 w 132"/>
              <a:gd name="T65" fmla="*/ 66 h 126"/>
              <a:gd name="T66" fmla="*/ 102 w 132"/>
              <a:gd name="T67" fmla="*/ 1 h 126"/>
              <a:gd name="T68" fmla="*/ 75 w 132"/>
              <a:gd name="T69" fmla="*/ 115 h 126"/>
              <a:gd name="T70" fmla="*/ 104 w 132"/>
              <a:gd name="T71" fmla="*/ 126 h 126"/>
              <a:gd name="T72" fmla="*/ 132 w 132"/>
              <a:gd name="T73" fmla="*/ 12 h 126"/>
              <a:gd name="T74" fmla="*/ 105 w 132"/>
              <a:gd name="T75" fmla="*/ 105 h 126"/>
              <a:gd name="T76" fmla="*/ 85 w 132"/>
              <a:gd name="T77" fmla="*/ 102 h 126"/>
              <a:gd name="T78" fmla="*/ 105 w 132"/>
              <a:gd name="T79" fmla="*/ 105 h 126"/>
              <a:gd name="T80" fmla="*/ 110 w 132"/>
              <a:gd name="T81" fmla="*/ 73 h 126"/>
              <a:gd name="T82" fmla="*/ 90 w 132"/>
              <a:gd name="T83" fmla="*/ 65 h 126"/>
              <a:gd name="T84" fmla="*/ 104 w 132"/>
              <a:gd name="T85" fmla="*/ 11 h 126"/>
              <a:gd name="T86" fmla="*/ 125 w 132"/>
              <a:gd name="T87" fmla="*/ 19 h 126"/>
              <a:gd name="T88" fmla="*/ 102 w 132"/>
              <a:gd name="T89" fmla="*/ 105 h 126"/>
              <a:gd name="T90" fmla="*/ 89 w 132"/>
              <a:gd name="T91" fmla="*/ 102 h 126"/>
              <a:gd name="T92" fmla="*/ 102 w 132"/>
              <a:gd name="T93" fmla="*/ 105 h 126"/>
              <a:gd name="T94" fmla="*/ 124 w 132"/>
              <a:gd name="T95" fmla="*/ 19 h 126"/>
              <a:gd name="T96" fmla="*/ 99 w 132"/>
              <a:gd name="T97" fmla="*/ 23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2" h="126">
                <a:moveTo>
                  <a:pt x="31" y="1"/>
                </a:moveTo>
                <a:cubicBezTo>
                  <a:pt x="5" y="1"/>
                  <a:pt x="5" y="1"/>
                  <a:pt x="5" y="1"/>
                </a:cubicBezTo>
                <a:cubicBezTo>
                  <a:pt x="2" y="1"/>
                  <a:pt x="0" y="3"/>
                  <a:pt x="0" y="6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1"/>
                  <a:pt x="2" y="123"/>
                  <a:pt x="5" y="123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3" y="123"/>
                  <a:pt x="36" y="121"/>
                  <a:pt x="36" y="118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3"/>
                  <a:pt x="33" y="1"/>
                  <a:pt x="31" y="1"/>
                </a:cubicBezTo>
                <a:close/>
                <a:moveTo>
                  <a:pt x="18" y="113"/>
                </a:moveTo>
                <a:cubicBezTo>
                  <a:pt x="12" y="113"/>
                  <a:pt x="8" y="108"/>
                  <a:pt x="8" y="103"/>
                </a:cubicBezTo>
                <a:cubicBezTo>
                  <a:pt x="8" y="97"/>
                  <a:pt x="12" y="93"/>
                  <a:pt x="18" y="93"/>
                </a:cubicBezTo>
                <a:cubicBezTo>
                  <a:pt x="23" y="93"/>
                  <a:pt x="28" y="97"/>
                  <a:pt x="28" y="103"/>
                </a:cubicBezTo>
                <a:cubicBezTo>
                  <a:pt x="28" y="108"/>
                  <a:pt x="23" y="113"/>
                  <a:pt x="18" y="113"/>
                </a:cubicBezTo>
                <a:close/>
                <a:moveTo>
                  <a:pt x="31" y="66"/>
                </a:moveTo>
                <a:cubicBezTo>
                  <a:pt x="31" y="68"/>
                  <a:pt x="29" y="70"/>
                  <a:pt x="27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7" y="70"/>
                  <a:pt x="5" y="68"/>
                  <a:pt x="5" y="66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2"/>
                  <a:pt x="7" y="10"/>
                  <a:pt x="9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9" y="10"/>
                  <a:pt x="31" y="12"/>
                  <a:pt x="31" y="14"/>
                </a:cubicBezTo>
                <a:lnTo>
                  <a:pt x="31" y="66"/>
                </a:lnTo>
                <a:close/>
                <a:moveTo>
                  <a:pt x="24" y="103"/>
                </a:moveTo>
                <a:cubicBezTo>
                  <a:pt x="24" y="107"/>
                  <a:pt x="21" y="110"/>
                  <a:pt x="18" y="110"/>
                </a:cubicBezTo>
                <a:cubicBezTo>
                  <a:pt x="14" y="110"/>
                  <a:pt x="11" y="107"/>
                  <a:pt x="11" y="103"/>
                </a:cubicBezTo>
                <a:cubicBezTo>
                  <a:pt x="11" y="99"/>
                  <a:pt x="14" y="96"/>
                  <a:pt x="18" y="96"/>
                </a:cubicBezTo>
                <a:cubicBezTo>
                  <a:pt x="21" y="96"/>
                  <a:pt x="24" y="99"/>
                  <a:pt x="24" y="103"/>
                </a:cubicBezTo>
                <a:close/>
                <a:moveTo>
                  <a:pt x="6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23"/>
                  <a:pt x="30" y="23"/>
                  <a:pt x="30" y="23"/>
                </a:cubicBezTo>
                <a:cubicBezTo>
                  <a:pt x="6" y="23"/>
                  <a:pt x="6" y="23"/>
                  <a:pt x="6" y="23"/>
                </a:cubicBezTo>
                <a:lnTo>
                  <a:pt x="6" y="15"/>
                </a:lnTo>
                <a:close/>
                <a:moveTo>
                  <a:pt x="43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23"/>
                  <a:pt x="67" y="23"/>
                  <a:pt x="67" y="23"/>
                </a:cubicBezTo>
                <a:cubicBezTo>
                  <a:pt x="43" y="23"/>
                  <a:pt x="43" y="23"/>
                  <a:pt x="43" y="23"/>
                </a:cubicBezTo>
                <a:lnTo>
                  <a:pt x="43" y="15"/>
                </a:lnTo>
                <a:close/>
                <a:moveTo>
                  <a:pt x="62" y="103"/>
                </a:moveTo>
                <a:cubicBezTo>
                  <a:pt x="62" y="107"/>
                  <a:pt x="59" y="110"/>
                  <a:pt x="55" y="110"/>
                </a:cubicBezTo>
                <a:cubicBezTo>
                  <a:pt x="51" y="110"/>
                  <a:pt x="48" y="107"/>
                  <a:pt x="48" y="103"/>
                </a:cubicBezTo>
                <a:cubicBezTo>
                  <a:pt x="48" y="99"/>
                  <a:pt x="51" y="96"/>
                  <a:pt x="55" y="96"/>
                </a:cubicBezTo>
                <a:cubicBezTo>
                  <a:pt x="59" y="96"/>
                  <a:pt x="62" y="99"/>
                  <a:pt x="62" y="103"/>
                </a:cubicBezTo>
                <a:close/>
                <a:moveTo>
                  <a:pt x="68" y="1"/>
                </a:moveTo>
                <a:cubicBezTo>
                  <a:pt x="43" y="1"/>
                  <a:pt x="43" y="1"/>
                  <a:pt x="43" y="1"/>
                </a:cubicBezTo>
                <a:cubicBezTo>
                  <a:pt x="40" y="1"/>
                  <a:pt x="37" y="3"/>
                  <a:pt x="37" y="6"/>
                </a:cubicBezTo>
                <a:cubicBezTo>
                  <a:pt x="37" y="118"/>
                  <a:pt x="37" y="118"/>
                  <a:pt x="37" y="118"/>
                </a:cubicBezTo>
                <a:cubicBezTo>
                  <a:pt x="37" y="121"/>
                  <a:pt x="40" y="123"/>
                  <a:pt x="43" y="123"/>
                </a:cubicBezTo>
                <a:cubicBezTo>
                  <a:pt x="68" y="123"/>
                  <a:pt x="68" y="123"/>
                  <a:pt x="68" y="123"/>
                </a:cubicBezTo>
                <a:cubicBezTo>
                  <a:pt x="71" y="123"/>
                  <a:pt x="73" y="121"/>
                  <a:pt x="73" y="118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3"/>
                  <a:pt x="71" y="1"/>
                  <a:pt x="68" y="1"/>
                </a:cubicBezTo>
                <a:close/>
                <a:moveTo>
                  <a:pt x="55" y="113"/>
                </a:moveTo>
                <a:cubicBezTo>
                  <a:pt x="50" y="113"/>
                  <a:pt x="45" y="108"/>
                  <a:pt x="45" y="103"/>
                </a:cubicBezTo>
                <a:cubicBezTo>
                  <a:pt x="45" y="97"/>
                  <a:pt x="50" y="93"/>
                  <a:pt x="55" y="93"/>
                </a:cubicBezTo>
                <a:cubicBezTo>
                  <a:pt x="61" y="93"/>
                  <a:pt x="65" y="97"/>
                  <a:pt x="65" y="103"/>
                </a:cubicBezTo>
                <a:cubicBezTo>
                  <a:pt x="65" y="108"/>
                  <a:pt x="61" y="113"/>
                  <a:pt x="55" y="113"/>
                </a:cubicBezTo>
                <a:close/>
                <a:moveTo>
                  <a:pt x="68" y="66"/>
                </a:moveTo>
                <a:cubicBezTo>
                  <a:pt x="68" y="68"/>
                  <a:pt x="67" y="70"/>
                  <a:pt x="64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4" y="70"/>
                  <a:pt x="42" y="68"/>
                  <a:pt x="42" y="66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2"/>
                  <a:pt x="44" y="10"/>
                  <a:pt x="46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7" y="10"/>
                  <a:pt x="68" y="12"/>
                  <a:pt x="68" y="14"/>
                </a:cubicBezTo>
                <a:lnTo>
                  <a:pt x="68" y="66"/>
                </a:lnTo>
                <a:close/>
                <a:moveTo>
                  <a:pt x="127" y="6"/>
                </a:moveTo>
                <a:cubicBezTo>
                  <a:pt x="102" y="1"/>
                  <a:pt x="102" y="1"/>
                  <a:pt x="102" y="1"/>
                </a:cubicBezTo>
                <a:cubicBezTo>
                  <a:pt x="99" y="0"/>
                  <a:pt x="97" y="2"/>
                  <a:pt x="96" y="5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4" y="118"/>
                  <a:pt x="76" y="120"/>
                  <a:pt x="79" y="121"/>
                </a:cubicBezTo>
                <a:cubicBezTo>
                  <a:pt x="104" y="126"/>
                  <a:pt x="104" y="126"/>
                  <a:pt x="104" y="126"/>
                </a:cubicBezTo>
                <a:cubicBezTo>
                  <a:pt x="107" y="126"/>
                  <a:pt x="110" y="124"/>
                  <a:pt x="110" y="122"/>
                </a:cubicBezTo>
                <a:cubicBezTo>
                  <a:pt x="132" y="12"/>
                  <a:pt x="132" y="12"/>
                  <a:pt x="132" y="12"/>
                </a:cubicBezTo>
                <a:cubicBezTo>
                  <a:pt x="132" y="9"/>
                  <a:pt x="130" y="6"/>
                  <a:pt x="127" y="6"/>
                </a:cubicBezTo>
                <a:close/>
                <a:moveTo>
                  <a:pt x="105" y="105"/>
                </a:moveTo>
                <a:cubicBezTo>
                  <a:pt x="104" y="111"/>
                  <a:pt x="99" y="114"/>
                  <a:pt x="93" y="113"/>
                </a:cubicBezTo>
                <a:cubicBezTo>
                  <a:pt x="88" y="112"/>
                  <a:pt x="84" y="107"/>
                  <a:pt x="85" y="102"/>
                </a:cubicBezTo>
                <a:cubicBezTo>
                  <a:pt x="86" y="96"/>
                  <a:pt x="92" y="93"/>
                  <a:pt x="97" y="94"/>
                </a:cubicBezTo>
                <a:cubicBezTo>
                  <a:pt x="103" y="95"/>
                  <a:pt x="106" y="100"/>
                  <a:pt x="105" y="105"/>
                </a:cubicBezTo>
                <a:close/>
                <a:moveTo>
                  <a:pt x="115" y="70"/>
                </a:moveTo>
                <a:cubicBezTo>
                  <a:pt x="115" y="72"/>
                  <a:pt x="113" y="74"/>
                  <a:pt x="110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1" y="69"/>
                  <a:pt x="89" y="67"/>
                  <a:pt x="90" y="65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0" y="12"/>
                  <a:pt x="102" y="10"/>
                  <a:pt x="104" y="11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4" y="15"/>
                  <a:pt x="125" y="17"/>
                  <a:pt x="125" y="19"/>
                </a:cubicBezTo>
                <a:lnTo>
                  <a:pt x="115" y="70"/>
                </a:lnTo>
                <a:close/>
                <a:moveTo>
                  <a:pt x="102" y="105"/>
                </a:moveTo>
                <a:cubicBezTo>
                  <a:pt x="101" y="108"/>
                  <a:pt x="98" y="111"/>
                  <a:pt x="94" y="110"/>
                </a:cubicBezTo>
                <a:cubicBezTo>
                  <a:pt x="90" y="109"/>
                  <a:pt x="88" y="106"/>
                  <a:pt x="89" y="102"/>
                </a:cubicBezTo>
                <a:cubicBezTo>
                  <a:pt x="89" y="99"/>
                  <a:pt x="93" y="96"/>
                  <a:pt x="97" y="97"/>
                </a:cubicBezTo>
                <a:cubicBezTo>
                  <a:pt x="100" y="98"/>
                  <a:pt x="102" y="101"/>
                  <a:pt x="102" y="105"/>
                </a:cubicBezTo>
                <a:close/>
                <a:moveTo>
                  <a:pt x="100" y="15"/>
                </a:moveTo>
                <a:cubicBezTo>
                  <a:pt x="124" y="19"/>
                  <a:pt x="124" y="19"/>
                  <a:pt x="124" y="19"/>
                </a:cubicBezTo>
                <a:cubicBezTo>
                  <a:pt x="123" y="27"/>
                  <a:pt x="123" y="27"/>
                  <a:pt x="123" y="27"/>
                </a:cubicBezTo>
                <a:cubicBezTo>
                  <a:pt x="99" y="23"/>
                  <a:pt x="99" y="23"/>
                  <a:pt x="99" y="23"/>
                </a:cubicBezTo>
                <a:lnTo>
                  <a:pt x="100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1207770" y="5068570"/>
            <a:ext cx="1476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4800" b="1">
                <a:solidFill>
                  <a:schemeClr val="bg1"/>
                </a:solidFill>
                <a:latin typeface="汉仪大宋简" panose="02010600000101010101" charset="-122"/>
                <a:ea typeface="汉仪大宋简" panose="02010600000101010101" charset="-122"/>
                <a:sym typeface="+mn-ea"/>
              </a:rPr>
              <a:t>86%</a:t>
            </a:r>
            <a:endParaRPr lang="en-US" altLang="zh-CN" sz="4800" b="1">
              <a:solidFill>
                <a:schemeClr val="bg1"/>
              </a:solidFill>
              <a:latin typeface="汉仪大宋简" panose="02010600000101010101" charset="-122"/>
              <a:ea typeface="汉仪大宋简" panose="0201060000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3910330" y="5068570"/>
            <a:ext cx="1476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4800" b="1">
                <a:solidFill>
                  <a:schemeClr val="bg1"/>
                </a:solidFill>
                <a:latin typeface="汉仪大宋简" panose="02010600000101010101" charset="-122"/>
                <a:ea typeface="汉仪大宋简" panose="02010600000101010101" charset="-122"/>
                <a:sym typeface="+mn-ea"/>
              </a:rPr>
              <a:t>89%</a:t>
            </a:r>
            <a:endParaRPr lang="en-US" altLang="zh-CN" sz="4800" b="1">
              <a:solidFill>
                <a:schemeClr val="bg1"/>
              </a:solidFill>
              <a:latin typeface="汉仪大宋简" panose="02010600000101010101" charset="-122"/>
              <a:ea typeface="汉仪大宋简" panose="0201060000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6724650" y="5068570"/>
            <a:ext cx="1476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4800" b="1">
                <a:solidFill>
                  <a:schemeClr val="bg1"/>
                </a:solidFill>
                <a:latin typeface="汉仪大宋简" panose="02010600000101010101" charset="-122"/>
                <a:ea typeface="汉仪大宋简" panose="02010600000101010101" charset="-122"/>
                <a:sym typeface="+mn-ea"/>
              </a:rPr>
              <a:t>76%</a:t>
            </a:r>
            <a:endParaRPr lang="en-US" altLang="zh-CN" sz="4800" b="1">
              <a:solidFill>
                <a:schemeClr val="bg1"/>
              </a:solidFill>
              <a:latin typeface="汉仪大宋简" panose="02010600000101010101" charset="-122"/>
              <a:ea typeface="汉仪大宋简" panose="0201060000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9714230" y="5068570"/>
            <a:ext cx="1476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4800" b="1">
                <a:solidFill>
                  <a:schemeClr val="bg1"/>
                </a:solidFill>
                <a:latin typeface="汉仪大宋简" panose="02010600000101010101" charset="-122"/>
                <a:ea typeface="汉仪大宋简" panose="02010600000101010101" charset="-122"/>
                <a:sym typeface="+mn-ea"/>
              </a:rPr>
              <a:t>85%</a:t>
            </a:r>
            <a:endParaRPr lang="en-US" altLang="zh-CN" sz="4800" b="1">
              <a:solidFill>
                <a:schemeClr val="bg1"/>
              </a:solidFill>
              <a:latin typeface="汉仪大宋简" panose="02010600000101010101" charset="-122"/>
              <a:ea typeface="汉仪大宋简" panose="02010600000101010101" charset="-122"/>
              <a:sym typeface="+mn-ea"/>
            </a:endParaRPr>
          </a:p>
        </p:txBody>
      </p:sp>
      <p:pic>
        <p:nvPicPr>
          <p:cNvPr id="2" name="图片 1" descr="chart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6090" y="3181985"/>
            <a:ext cx="2663190" cy="1634490"/>
          </a:xfrm>
          <a:prstGeom prst="rect">
            <a:avLst/>
          </a:prstGeom>
        </p:spPr>
      </p:pic>
      <p:pic>
        <p:nvPicPr>
          <p:cNvPr id="3" name="图片 2" descr="chart (1)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73450" y="3275965"/>
            <a:ext cx="2496820" cy="1591310"/>
          </a:xfrm>
          <a:prstGeom prst="rect">
            <a:avLst/>
          </a:prstGeom>
        </p:spPr>
      </p:pic>
      <p:pic>
        <p:nvPicPr>
          <p:cNvPr id="21" name="图片 20" descr="chart (2)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14440" y="3216275"/>
            <a:ext cx="2522855" cy="1651635"/>
          </a:xfrm>
          <a:prstGeom prst="rect">
            <a:avLst/>
          </a:prstGeom>
        </p:spPr>
      </p:pic>
      <p:pic>
        <p:nvPicPr>
          <p:cNvPr id="22" name="图片 21" descr="chart (3)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3365" y="3093085"/>
            <a:ext cx="2740025" cy="177482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9" grpId="0"/>
      <p:bldP spid="24" grpId="0"/>
      <p:bldP spid="17" grpId="0"/>
      <p:bldP spid="9" grpId="1"/>
      <p:bldP spid="24" grpId="1"/>
      <p:bldP spid="17" grpId="1"/>
      <p:bldP spid="10" grpId="0"/>
      <p:bldP spid="14" grpId="0"/>
      <p:bldP spid="18" grpId="0"/>
      <p:bldP spid="10" grpId="1"/>
      <p:bldP spid="14" grpId="1"/>
      <p:bldP spid="18" grpId="1"/>
      <p:bldP spid="11" grpId="0"/>
      <p:bldP spid="15" grpId="0"/>
      <p:bldP spid="19" grpId="0"/>
      <p:bldP spid="11" grpId="1"/>
      <p:bldP spid="15" grpId="1"/>
      <p:bldP spid="19" grpId="1"/>
      <p:bldP spid="12" grpId="0"/>
      <p:bldP spid="16" grpId="0"/>
      <p:bldP spid="20" grpId="0"/>
      <p:bldP spid="12" grpId="1"/>
      <p:bldP spid="16" grpId="1"/>
      <p:bldP spid="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19887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615" y="0"/>
            <a:ext cx="6001385" cy="683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 txBox="1"/>
          <p:nvPr/>
        </p:nvSpPr>
        <p:spPr>
          <a:xfrm>
            <a:off x="370574" y="1093027"/>
            <a:ext cx="5553040" cy="1196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cs typeface="HYYakuHei 55W" charset="-122"/>
              </a:rPr>
              <a:t>情绪复杂变化</a:t>
            </a:r>
            <a:endParaRPr lang="zh-CN" altLang="en-US" sz="3200" dirty="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  <a:cs typeface="HYYakuHei 55W" charset="-122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810260" y="1675130"/>
            <a:ext cx="4658995" cy="2103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sz="2800" b="1" dirty="0">
                <a:solidFill>
                  <a:schemeClr val="bg1">
                    <a:lumMod val="8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HYYakuHei 55W" charset="-122"/>
              </a:rPr>
              <a:t>横轴为年龄段，纵轴为情绪复杂程度；随着年龄的不断增长，情绪的复杂程度是不断在变化</a:t>
            </a:r>
            <a:endParaRPr kumimoji="1"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汉仪颜楷简" panose="00020600040101010101" charset="-122"/>
              <a:ea typeface="汉仪颜楷简" panose="00020600040101010101" charset="-122"/>
              <a:cs typeface="HYYakuHei 55W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YYakuHei 55W" charset="-122"/>
              <a:ea typeface="HYYakuHei 55W" charset="-122"/>
              <a:cs typeface="HYYakuHei 55W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YYakuHei 55W" charset="-122"/>
              <a:ea typeface="HYYakuHei 55W" charset="-122"/>
              <a:cs typeface="HYYakuHei 55W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YakuHei 55W" charset="-122"/>
                <a:ea typeface="HYYakuHei 55W" charset="-122"/>
                <a:cs typeface="HYYakuHei 55W" charset="-122"/>
              </a:rPr>
              <a:t> </a:t>
            </a:r>
            <a:endParaRPr kumimoji="1"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YYakuHei 55W" charset="-122"/>
              <a:ea typeface="HYYakuHei 55W" charset="-122"/>
              <a:cs typeface="HYYakuHei 55W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387790" y="990599"/>
            <a:ext cx="2001682" cy="2001682"/>
          </a:xfrm>
          <a:prstGeom prst="ellipse">
            <a:avLst/>
          </a:prstGeom>
          <a:noFill/>
          <a:ln w="19050">
            <a:solidFill>
              <a:srgbClr val="C85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480092" y="3877769"/>
            <a:ext cx="4831696" cy="4831696"/>
          </a:xfrm>
          <a:prstGeom prst="ellipse">
            <a:avLst/>
          </a:prstGeom>
          <a:noFill/>
          <a:ln w="25400">
            <a:solidFill>
              <a:srgbClr val="C85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767" y="193574"/>
            <a:ext cx="2701021" cy="17978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020" y="1646555"/>
            <a:ext cx="6543040" cy="47523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1065" y="4452620"/>
            <a:ext cx="45269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如何面对情绪的复杂变化？又该如何面对自己？</a:t>
            </a:r>
            <a:endParaRPr lang="zh-CN" altLang="en-US" sz="320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4" grpId="0"/>
      <p:bldP spid="14" grpId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37" y="216854"/>
            <a:ext cx="2833350" cy="18859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67" b="36666"/>
          <a:stretch>
            <a:fillRect/>
          </a:stretch>
        </p:blipFill>
        <p:spPr>
          <a:xfrm>
            <a:off x="-1902460" y="1482090"/>
            <a:ext cx="6937375" cy="4343400"/>
          </a:xfrm>
          <a:prstGeom prst="rect">
            <a:avLst/>
          </a:prstGeom>
        </p:spPr>
      </p:pic>
      <p:pic>
        <p:nvPicPr>
          <p:cNvPr id="43" name="图片 42" descr="c50f7f8fb320caf948df3e57cc7f625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35" y="4346575"/>
            <a:ext cx="5911850" cy="1997075"/>
          </a:xfrm>
          <a:prstGeom prst="rect">
            <a:avLst/>
          </a:prstGeom>
        </p:spPr>
      </p:pic>
      <p:pic>
        <p:nvPicPr>
          <p:cNvPr id="52" name="图片 51" descr="57a4944758e057eeefd622253f9bffa9"/>
          <p:cNvPicPr>
            <a:picLocks noChangeAspect="1"/>
          </p:cNvPicPr>
          <p:nvPr/>
        </p:nvPicPr>
        <p:blipFill>
          <a:blip r:embed="rId4"/>
          <a:srcRect l="3246" t="19408" r="3749" b="34960"/>
          <a:stretch>
            <a:fillRect/>
          </a:stretch>
        </p:blipFill>
        <p:spPr>
          <a:xfrm>
            <a:off x="9152890" y="54610"/>
            <a:ext cx="3600450" cy="2138680"/>
          </a:xfrm>
          <a:prstGeom prst="rect">
            <a:avLst/>
          </a:prstGeom>
        </p:spPr>
      </p:pic>
      <p:pic>
        <p:nvPicPr>
          <p:cNvPr id="272" name="图片 2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525" y="-144145"/>
            <a:ext cx="4326890" cy="54470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2343785"/>
            <a:ext cx="6434455" cy="3544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7200">
                <a:gradFill>
                  <a:gsLst>
                    <a:gs pos="0">
                      <a:srgbClr val="FCD8D6"/>
                    </a:gs>
                    <a:gs pos="100000">
                      <a:srgbClr val="74CBE7"/>
                    </a:gs>
                  </a:gsLst>
                  <a:lin ang="27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I00I</a:t>
            </a:r>
            <a:r>
              <a:rPr lang="zh-CN" altLang="en-US" sz="7200">
                <a:gradFill>
                  <a:gsLst>
                    <a:gs pos="0">
                      <a:srgbClr val="FCD8D6"/>
                    </a:gs>
                    <a:gs pos="100000">
                      <a:srgbClr val="74CBE7"/>
                    </a:gs>
                  </a:gsLst>
                  <a:lin ang="27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蛋</a:t>
            </a:r>
            <a:endParaRPr lang="zh-CN" altLang="en-US" sz="7200">
              <a:gradFill>
                <a:gsLst>
                  <a:gs pos="0">
                    <a:srgbClr val="FCD8D6"/>
                  </a:gs>
                  <a:gs pos="100000">
                    <a:srgbClr val="74CBE7"/>
                  </a:gs>
                </a:gsLst>
                <a:lin ang="2700000" scaled="1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三极榜楷体" panose="00000506000000000000" charset="-122"/>
              <a:ea typeface="三极榜楷体" panose="00000506000000000000" charset="-122"/>
              <a:sym typeface="+mn-ea"/>
            </a:endParaRPr>
          </a:p>
          <a:p>
            <a:pPr algn="l"/>
            <a:r>
              <a:rPr lang="en-US" altLang="zh-CN" sz="7200">
                <a:gradFill>
                  <a:gsLst>
                    <a:gs pos="0">
                      <a:srgbClr val="FCD8D6"/>
                    </a:gs>
                    <a:gs pos="100000">
                      <a:srgbClr val="74CBE7"/>
                    </a:gs>
                  </a:gsLst>
                  <a:lin ang="27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“I</a:t>
            </a:r>
            <a:r>
              <a:rPr lang="en-US" altLang="zh-CN" sz="3200">
                <a:gradFill>
                  <a:gsLst>
                    <a:gs pos="0">
                      <a:srgbClr val="FCD8D6"/>
                    </a:gs>
                    <a:gs pos="100000">
                      <a:srgbClr val="74CBE7"/>
                    </a:gs>
                  </a:gsLst>
                  <a:lin ang="27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nside</a:t>
            </a:r>
            <a:r>
              <a:rPr lang="en-US" altLang="zh-CN" sz="7200">
                <a:gradFill>
                  <a:gsLst>
                    <a:gs pos="0">
                      <a:srgbClr val="FCD8D6"/>
                    </a:gs>
                    <a:gs pos="100000">
                      <a:srgbClr val="74CBE7"/>
                    </a:gs>
                  </a:gsLst>
                  <a:lin ang="27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 o</a:t>
            </a:r>
            <a:r>
              <a:rPr lang="en-US" altLang="zh-CN" sz="3200">
                <a:gradFill>
                  <a:gsLst>
                    <a:gs pos="0">
                      <a:srgbClr val="FCD8D6"/>
                    </a:gs>
                    <a:gs pos="100000">
                      <a:srgbClr val="74CBE7"/>
                    </a:gs>
                  </a:gsLst>
                  <a:lin ang="27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ut </a:t>
            </a:r>
            <a:r>
              <a:rPr lang="en-US" altLang="zh-CN" sz="7200">
                <a:gradFill>
                  <a:gsLst>
                    <a:gs pos="0">
                      <a:srgbClr val="FCD8D6"/>
                    </a:gs>
                    <a:gs pos="100000">
                      <a:srgbClr val="74CBE7"/>
                    </a:gs>
                  </a:gsLst>
                  <a:lin ang="27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 o</a:t>
            </a:r>
            <a:r>
              <a:rPr lang="en-US" altLang="zh-CN" sz="3200">
                <a:gradFill>
                  <a:gsLst>
                    <a:gs pos="0">
                      <a:srgbClr val="FCD8D6"/>
                    </a:gs>
                    <a:gs pos="100000">
                      <a:srgbClr val="74CBE7"/>
                    </a:gs>
                  </a:gsLst>
                  <a:lin ang="27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utside</a:t>
            </a:r>
            <a:r>
              <a:rPr lang="en-US" altLang="zh-CN" sz="7200">
                <a:gradFill>
                  <a:gsLst>
                    <a:gs pos="0">
                      <a:srgbClr val="FCD8D6"/>
                    </a:gs>
                    <a:gs pos="100000">
                      <a:srgbClr val="74CBE7"/>
                    </a:gs>
                  </a:gsLst>
                  <a:lin ang="27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 I</a:t>
            </a:r>
            <a:r>
              <a:rPr lang="en-US" altLang="zh-CN" sz="3200">
                <a:gradFill>
                  <a:gsLst>
                    <a:gs pos="0">
                      <a:srgbClr val="FCD8D6"/>
                    </a:gs>
                    <a:gs pos="100000">
                      <a:srgbClr val="74CBE7"/>
                    </a:gs>
                  </a:gsLst>
                  <a:lin ang="27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n</a:t>
            </a:r>
            <a:r>
              <a:rPr lang="en-US" altLang="zh-CN" sz="7200">
                <a:gradFill>
                  <a:gsLst>
                    <a:gs pos="0">
                      <a:srgbClr val="FCD8D6"/>
                    </a:gs>
                    <a:gs pos="100000">
                      <a:srgbClr val="74CBE7"/>
                    </a:gs>
                  </a:gsLst>
                  <a:lin ang="270000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”</a:t>
            </a:r>
            <a:endParaRPr lang="zh-CN" altLang="en-US" sz="7200">
              <a:gradFill>
                <a:gsLst>
                  <a:gs pos="0">
                    <a:srgbClr val="FCD8D6"/>
                  </a:gs>
                  <a:gs pos="100000">
                    <a:srgbClr val="74CBE7"/>
                  </a:gs>
                </a:gsLst>
                <a:lin ang="2700000" scaled="1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三极榜楷体" panose="00000506000000000000" charset="-122"/>
              <a:ea typeface="三极榜楷体" panose="00000506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7880" y="658495"/>
            <a:ext cx="8015605" cy="1772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zh-CN" altLang="en-US" sz="4000">
              <a:solidFill>
                <a:schemeClr val="bg1"/>
              </a:solidFill>
              <a:latin typeface="三极榜楷体" panose="00000506000000000000" charset="-122"/>
              <a:ea typeface="三极榜楷体" panose="00000506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6760" y="775335"/>
            <a:ext cx="7307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让我们从认识自己到成为</a:t>
            </a:r>
            <a:r>
              <a:rPr lang="en-US" altLang="zh-CN" sz="40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“</a:t>
            </a:r>
            <a:r>
              <a:rPr lang="zh-CN" altLang="en-US" sz="40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自己</a:t>
            </a:r>
            <a:r>
              <a:rPr lang="en-US" altLang="zh-CN" sz="40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”</a:t>
            </a:r>
            <a:endParaRPr lang="en-US" altLang="zh-CN" sz="4000">
              <a:solidFill>
                <a:schemeClr val="bg1"/>
              </a:solidFill>
              <a:latin typeface="三极榜楷体" panose="00000506000000000000" charset="-122"/>
              <a:ea typeface="三极榜楷体" panose="00000506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4" r="49386"/>
          <a:stretch>
            <a:fillRect/>
          </a:stretch>
        </p:blipFill>
        <p:spPr>
          <a:xfrm rot="5400000">
            <a:off x="4583724" y="-4583721"/>
            <a:ext cx="3024556" cy="121920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1045387" y="2204494"/>
            <a:ext cx="2001682" cy="2001682"/>
          </a:xfrm>
          <a:prstGeom prst="ellipse">
            <a:avLst/>
          </a:prstGeom>
          <a:noFill/>
          <a:ln w="19050">
            <a:solidFill>
              <a:srgbClr val="C85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副标题 2"/>
          <p:cNvSpPr txBox="1"/>
          <p:nvPr/>
        </p:nvSpPr>
        <p:spPr>
          <a:xfrm>
            <a:off x="580473" y="3189585"/>
            <a:ext cx="5327957" cy="725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cs typeface="HYYakuHei 55W" charset="-122"/>
              </a:rPr>
              <a:t>线稿构建</a:t>
            </a:r>
            <a:endParaRPr lang="zh-CN" altLang="en-US" sz="3200" dirty="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  <a:cs typeface="HYYakuHei 55W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" y="3914775"/>
            <a:ext cx="2059305" cy="2546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815" y="3962400"/>
            <a:ext cx="2243455" cy="2498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75" y="3962400"/>
            <a:ext cx="2322830" cy="2519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745" y="3963035"/>
            <a:ext cx="2607945" cy="2446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线连接符 9"/>
          <p:cNvCxnSpPr/>
          <p:nvPr>
            <p:custDataLst>
              <p:tags r:id="rId1"/>
            </p:custDataLst>
          </p:nvPr>
        </p:nvCxnSpPr>
        <p:spPr>
          <a:xfrm flipV="1">
            <a:off x="6985" y="3977462"/>
            <a:ext cx="12192000" cy="59961"/>
          </a:xfrm>
          <a:prstGeom prst="line">
            <a:avLst/>
          </a:prstGeom>
          <a:ln>
            <a:solidFill>
              <a:srgbClr val="C85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>
            <a:off x="2239387" y="3736995"/>
            <a:ext cx="600856" cy="600856"/>
          </a:xfrm>
          <a:prstGeom prst="ellipse">
            <a:avLst/>
          </a:prstGeom>
          <a:solidFill>
            <a:srgbClr val="C85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5807046" y="3736995"/>
            <a:ext cx="600856" cy="600856"/>
          </a:xfrm>
          <a:prstGeom prst="ellipse">
            <a:avLst/>
          </a:prstGeom>
          <a:solidFill>
            <a:srgbClr val="C85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9299754" y="3736995"/>
            <a:ext cx="600856" cy="600856"/>
          </a:xfrm>
          <a:prstGeom prst="ellipse">
            <a:avLst/>
          </a:prstGeom>
          <a:solidFill>
            <a:srgbClr val="C85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îşľíḑe"/>
          <p:cNvSpPr/>
          <p:nvPr>
            <p:custDataLst>
              <p:tags r:id="rId5"/>
            </p:custDataLst>
          </p:nvPr>
        </p:nvSpPr>
        <p:spPr bwMode="auto">
          <a:xfrm>
            <a:off x="2383144" y="3849033"/>
            <a:ext cx="313341" cy="376779"/>
          </a:xfrm>
          <a:custGeom>
            <a:avLst/>
            <a:gdLst>
              <a:gd name="connsiteX0" fmla="*/ 63725 w 285765"/>
              <a:gd name="connsiteY0" fmla="*/ 215543 h 343620"/>
              <a:gd name="connsiteX1" fmla="*/ 23897 w 285765"/>
              <a:gd name="connsiteY1" fmla="*/ 255567 h 343620"/>
              <a:gd name="connsiteX2" fmla="*/ 135415 w 285765"/>
              <a:gd name="connsiteY2" fmla="*/ 319606 h 343620"/>
              <a:gd name="connsiteX3" fmla="*/ 135415 w 285765"/>
              <a:gd name="connsiteY3" fmla="*/ 271577 h 343620"/>
              <a:gd name="connsiteX4" fmla="*/ 143381 w 285765"/>
              <a:gd name="connsiteY4" fmla="*/ 267575 h 343620"/>
              <a:gd name="connsiteX5" fmla="*/ 151346 w 285765"/>
              <a:gd name="connsiteY5" fmla="*/ 271577 h 343620"/>
              <a:gd name="connsiteX6" fmla="*/ 151346 w 285765"/>
              <a:gd name="connsiteY6" fmla="*/ 319606 h 343620"/>
              <a:gd name="connsiteX7" fmla="*/ 262864 w 285765"/>
              <a:gd name="connsiteY7" fmla="*/ 255567 h 343620"/>
              <a:gd name="connsiteX8" fmla="*/ 223037 w 285765"/>
              <a:gd name="connsiteY8" fmla="*/ 215543 h 343620"/>
              <a:gd name="connsiteX9" fmla="*/ 179226 w 285765"/>
              <a:gd name="connsiteY9" fmla="*/ 267575 h 343620"/>
              <a:gd name="connsiteX10" fmla="*/ 175243 w 285765"/>
              <a:gd name="connsiteY10" fmla="*/ 271577 h 343620"/>
              <a:gd name="connsiteX11" fmla="*/ 171260 w 285765"/>
              <a:gd name="connsiteY11" fmla="*/ 267575 h 343620"/>
              <a:gd name="connsiteX12" fmla="*/ 159312 w 285765"/>
              <a:gd name="connsiteY12" fmla="*/ 259570 h 343620"/>
              <a:gd name="connsiteX13" fmla="*/ 143381 w 285765"/>
              <a:gd name="connsiteY13" fmla="*/ 247563 h 343620"/>
              <a:gd name="connsiteX14" fmla="*/ 127450 w 285765"/>
              <a:gd name="connsiteY14" fmla="*/ 259570 h 343620"/>
              <a:gd name="connsiteX15" fmla="*/ 115501 w 285765"/>
              <a:gd name="connsiteY15" fmla="*/ 267575 h 343620"/>
              <a:gd name="connsiteX16" fmla="*/ 107536 w 285765"/>
              <a:gd name="connsiteY16" fmla="*/ 267575 h 343620"/>
              <a:gd name="connsiteX17" fmla="*/ 63725 w 285765"/>
              <a:gd name="connsiteY17" fmla="*/ 215543 h 343620"/>
              <a:gd name="connsiteX18" fmla="*/ 195157 w 285765"/>
              <a:gd name="connsiteY18" fmla="*/ 199534 h 343620"/>
              <a:gd name="connsiteX19" fmla="*/ 155329 w 285765"/>
              <a:gd name="connsiteY19" fmla="*/ 239558 h 343620"/>
              <a:gd name="connsiteX20" fmla="*/ 167277 w 285765"/>
              <a:gd name="connsiteY20" fmla="*/ 247563 h 343620"/>
              <a:gd name="connsiteX21" fmla="*/ 175243 w 285765"/>
              <a:gd name="connsiteY21" fmla="*/ 255567 h 343620"/>
              <a:gd name="connsiteX22" fmla="*/ 211088 w 285765"/>
              <a:gd name="connsiteY22" fmla="*/ 207538 h 343620"/>
              <a:gd name="connsiteX23" fmla="*/ 195157 w 285765"/>
              <a:gd name="connsiteY23" fmla="*/ 199534 h 343620"/>
              <a:gd name="connsiteX24" fmla="*/ 91604 w 285765"/>
              <a:gd name="connsiteY24" fmla="*/ 199534 h 343620"/>
              <a:gd name="connsiteX25" fmla="*/ 75673 w 285765"/>
              <a:gd name="connsiteY25" fmla="*/ 207538 h 343620"/>
              <a:gd name="connsiteX26" fmla="*/ 111518 w 285765"/>
              <a:gd name="connsiteY26" fmla="*/ 255567 h 343620"/>
              <a:gd name="connsiteX27" fmla="*/ 115501 w 285765"/>
              <a:gd name="connsiteY27" fmla="*/ 247563 h 343620"/>
              <a:gd name="connsiteX28" fmla="*/ 127450 w 285765"/>
              <a:gd name="connsiteY28" fmla="*/ 239558 h 343620"/>
              <a:gd name="connsiteX29" fmla="*/ 91604 w 285765"/>
              <a:gd name="connsiteY29" fmla="*/ 199534 h 343620"/>
              <a:gd name="connsiteX30" fmla="*/ 95587 w 285765"/>
              <a:gd name="connsiteY30" fmla="*/ 175519 h 343620"/>
              <a:gd name="connsiteX31" fmla="*/ 107536 w 285765"/>
              <a:gd name="connsiteY31" fmla="*/ 179522 h 343620"/>
              <a:gd name="connsiteX32" fmla="*/ 143381 w 285765"/>
              <a:gd name="connsiteY32" fmla="*/ 223548 h 343620"/>
              <a:gd name="connsiteX33" fmla="*/ 179226 w 285765"/>
              <a:gd name="connsiteY33" fmla="*/ 179522 h 343620"/>
              <a:gd name="connsiteX34" fmla="*/ 191174 w 285765"/>
              <a:gd name="connsiteY34" fmla="*/ 175519 h 343620"/>
              <a:gd name="connsiteX35" fmla="*/ 282778 w 285765"/>
              <a:gd name="connsiteY35" fmla="*/ 251565 h 343620"/>
              <a:gd name="connsiteX36" fmla="*/ 282778 w 285765"/>
              <a:gd name="connsiteY36" fmla="*/ 259570 h 343620"/>
              <a:gd name="connsiteX37" fmla="*/ 143381 w 285765"/>
              <a:gd name="connsiteY37" fmla="*/ 343620 h 343620"/>
              <a:gd name="connsiteX38" fmla="*/ 0 w 285765"/>
              <a:gd name="connsiteY38" fmla="*/ 259570 h 343620"/>
              <a:gd name="connsiteX39" fmla="*/ 0 w 285765"/>
              <a:gd name="connsiteY39" fmla="*/ 251565 h 343620"/>
              <a:gd name="connsiteX40" fmla="*/ 95587 w 285765"/>
              <a:gd name="connsiteY40" fmla="*/ 175519 h 343620"/>
              <a:gd name="connsiteX41" fmla="*/ 142898 w 285765"/>
              <a:gd name="connsiteY41" fmla="*/ 23876 h 343620"/>
              <a:gd name="connsiteX42" fmla="*/ 83207 w 285765"/>
              <a:gd name="connsiteY42" fmla="*/ 83568 h 343620"/>
              <a:gd name="connsiteX43" fmla="*/ 142898 w 285765"/>
              <a:gd name="connsiteY43" fmla="*/ 143260 h 343620"/>
              <a:gd name="connsiteX44" fmla="*/ 202590 w 285765"/>
              <a:gd name="connsiteY44" fmla="*/ 83568 h 343620"/>
              <a:gd name="connsiteX45" fmla="*/ 142898 w 285765"/>
              <a:gd name="connsiteY45" fmla="*/ 23876 h 343620"/>
              <a:gd name="connsiteX46" fmla="*/ 142898 w 285765"/>
              <a:gd name="connsiteY46" fmla="*/ 0 h 343620"/>
              <a:gd name="connsiteX47" fmla="*/ 222487 w 285765"/>
              <a:gd name="connsiteY47" fmla="*/ 83568 h 343620"/>
              <a:gd name="connsiteX48" fmla="*/ 142898 w 285765"/>
              <a:gd name="connsiteY48" fmla="*/ 163157 h 343620"/>
              <a:gd name="connsiteX49" fmla="*/ 59330 w 285765"/>
              <a:gd name="connsiteY49" fmla="*/ 83568 h 343620"/>
              <a:gd name="connsiteX50" fmla="*/ 142898 w 285765"/>
              <a:gd name="connsiteY50" fmla="*/ 0 h 34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85765" h="343620">
                <a:moveTo>
                  <a:pt x="63725" y="215543"/>
                </a:moveTo>
                <a:cubicBezTo>
                  <a:pt x="47794" y="223548"/>
                  <a:pt x="31863" y="239558"/>
                  <a:pt x="23897" y="255567"/>
                </a:cubicBezTo>
                <a:cubicBezTo>
                  <a:pt x="47794" y="295591"/>
                  <a:pt x="91604" y="319606"/>
                  <a:pt x="135415" y="319606"/>
                </a:cubicBezTo>
                <a:cubicBezTo>
                  <a:pt x="135415" y="319606"/>
                  <a:pt x="135415" y="319606"/>
                  <a:pt x="135415" y="271577"/>
                </a:cubicBezTo>
                <a:cubicBezTo>
                  <a:pt x="135415" y="267575"/>
                  <a:pt x="139398" y="267575"/>
                  <a:pt x="143381" y="267575"/>
                </a:cubicBezTo>
                <a:cubicBezTo>
                  <a:pt x="147364" y="267575"/>
                  <a:pt x="151346" y="267575"/>
                  <a:pt x="151346" y="271577"/>
                </a:cubicBezTo>
                <a:cubicBezTo>
                  <a:pt x="151346" y="271577"/>
                  <a:pt x="151346" y="271577"/>
                  <a:pt x="151346" y="319606"/>
                </a:cubicBezTo>
                <a:cubicBezTo>
                  <a:pt x="195157" y="319606"/>
                  <a:pt x="238968" y="295591"/>
                  <a:pt x="262864" y="255567"/>
                </a:cubicBezTo>
                <a:cubicBezTo>
                  <a:pt x="250916" y="239558"/>
                  <a:pt x="238968" y="223548"/>
                  <a:pt x="223037" y="215543"/>
                </a:cubicBezTo>
                <a:cubicBezTo>
                  <a:pt x="211088" y="231553"/>
                  <a:pt x="199140" y="251565"/>
                  <a:pt x="179226" y="267575"/>
                </a:cubicBezTo>
                <a:cubicBezTo>
                  <a:pt x="179226" y="271577"/>
                  <a:pt x="175243" y="271577"/>
                  <a:pt x="175243" y="271577"/>
                </a:cubicBezTo>
                <a:cubicBezTo>
                  <a:pt x="171260" y="271577"/>
                  <a:pt x="171260" y="271577"/>
                  <a:pt x="171260" y="267575"/>
                </a:cubicBezTo>
                <a:cubicBezTo>
                  <a:pt x="167277" y="267575"/>
                  <a:pt x="163295" y="263572"/>
                  <a:pt x="159312" y="259570"/>
                </a:cubicBezTo>
                <a:cubicBezTo>
                  <a:pt x="155329" y="255567"/>
                  <a:pt x="147364" y="251565"/>
                  <a:pt x="143381" y="247563"/>
                </a:cubicBezTo>
                <a:cubicBezTo>
                  <a:pt x="135415" y="251565"/>
                  <a:pt x="131432" y="255567"/>
                  <a:pt x="127450" y="259570"/>
                </a:cubicBezTo>
                <a:cubicBezTo>
                  <a:pt x="123467" y="263572"/>
                  <a:pt x="119484" y="267575"/>
                  <a:pt x="115501" y="267575"/>
                </a:cubicBezTo>
                <a:cubicBezTo>
                  <a:pt x="111518" y="271577"/>
                  <a:pt x="107536" y="271577"/>
                  <a:pt x="107536" y="267575"/>
                </a:cubicBezTo>
                <a:cubicBezTo>
                  <a:pt x="87622" y="251565"/>
                  <a:pt x="71690" y="231553"/>
                  <a:pt x="63725" y="215543"/>
                </a:cubicBezTo>
                <a:close/>
                <a:moveTo>
                  <a:pt x="195157" y="199534"/>
                </a:moveTo>
                <a:cubicBezTo>
                  <a:pt x="183209" y="215543"/>
                  <a:pt x="171260" y="227551"/>
                  <a:pt x="155329" y="239558"/>
                </a:cubicBezTo>
                <a:cubicBezTo>
                  <a:pt x="159312" y="243560"/>
                  <a:pt x="163295" y="247563"/>
                  <a:pt x="167277" y="247563"/>
                </a:cubicBezTo>
                <a:cubicBezTo>
                  <a:pt x="171260" y="251565"/>
                  <a:pt x="171260" y="251565"/>
                  <a:pt x="175243" y="255567"/>
                </a:cubicBezTo>
                <a:cubicBezTo>
                  <a:pt x="191174" y="239558"/>
                  <a:pt x="203123" y="223548"/>
                  <a:pt x="211088" y="207538"/>
                </a:cubicBezTo>
                <a:cubicBezTo>
                  <a:pt x="207105" y="203536"/>
                  <a:pt x="199140" y="199534"/>
                  <a:pt x="195157" y="199534"/>
                </a:cubicBezTo>
                <a:close/>
                <a:moveTo>
                  <a:pt x="91604" y="199534"/>
                </a:moveTo>
                <a:cubicBezTo>
                  <a:pt x="87622" y="199534"/>
                  <a:pt x="79656" y="203536"/>
                  <a:pt x="75673" y="207538"/>
                </a:cubicBezTo>
                <a:cubicBezTo>
                  <a:pt x="83639" y="223548"/>
                  <a:pt x="95587" y="239558"/>
                  <a:pt x="111518" y="255567"/>
                </a:cubicBezTo>
                <a:cubicBezTo>
                  <a:pt x="111518" y="251565"/>
                  <a:pt x="115501" y="251565"/>
                  <a:pt x="115501" y="247563"/>
                </a:cubicBezTo>
                <a:cubicBezTo>
                  <a:pt x="119484" y="247563"/>
                  <a:pt x="123467" y="243560"/>
                  <a:pt x="127450" y="239558"/>
                </a:cubicBezTo>
                <a:cubicBezTo>
                  <a:pt x="115501" y="227551"/>
                  <a:pt x="99570" y="215543"/>
                  <a:pt x="91604" y="199534"/>
                </a:cubicBezTo>
                <a:close/>
                <a:moveTo>
                  <a:pt x="95587" y="175519"/>
                </a:moveTo>
                <a:cubicBezTo>
                  <a:pt x="99570" y="175519"/>
                  <a:pt x="103553" y="175519"/>
                  <a:pt x="107536" y="179522"/>
                </a:cubicBezTo>
                <a:cubicBezTo>
                  <a:pt x="115501" y="199534"/>
                  <a:pt x="127450" y="211541"/>
                  <a:pt x="143381" y="223548"/>
                </a:cubicBezTo>
                <a:cubicBezTo>
                  <a:pt x="159312" y="211541"/>
                  <a:pt x="171260" y="199534"/>
                  <a:pt x="179226" y="179522"/>
                </a:cubicBezTo>
                <a:cubicBezTo>
                  <a:pt x="183209" y="175519"/>
                  <a:pt x="187191" y="175519"/>
                  <a:pt x="191174" y="175519"/>
                </a:cubicBezTo>
                <a:cubicBezTo>
                  <a:pt x="231002" y="187526"/>
                  <a:pt x="262864" y="215543"/>
                  <a:pt x="282778" y="251565"/>
                </a:cubicBezTo>
                <a:cubicBezTo>
                  <a:pt x="286761" y="251565"/>
                  <a:pt x="286761" y="255567"/>
                  <a:pt x="282778" y="259570"/>
                </a:cubicBezTo>
                <a:cubicBezTo>
                  <a:pt x="254899" y="311601"/>
                  <a:pt x="199140" y="343620"/>
                  <a:pt x="143381" y="343620"/>
                </a:cubicBezTo>
                <a:cubicBezTo>
                  <a:pt x="83639" y="343620"/>
                  <a:pt x="31863" y="311601"/>
                  <a:pt x="0" y="259570"/>
                </a:cubicBezTo>
                <a:cubicBezTo>
                  <a:pt x="0" y="255567"/>
                  <a:pt x="0" y="251565"/>
                  <a:pt x="0" y="251565"/>
                </a:cubicBezTo>
                <a:cubicBezTo>
                  <a:pt x="23897" y="215543"/>
                  <a:pt x="55759" y="187526"/>
                  <a:pt x="95587" y="175519"/>
                </a:cubicBezTo>
                <a:close/>
                <a:moveTo>
                  <a:pt x="142898" y="23876"/>
                </a:moveTo>
                <a:cubicBezTo>
                  <a:pt x="107084" y="23876"/>
                  <a:pt x="83207" y="47753"/>
                  <a:pt x="83207" y="83568"/>
                </a:cubicBezTo>
                <a:cubicBezTo>
                  <a:pt x="83207" y="115403"/>
                  <a:pt x="107084" y="143260"/>
                  <a:pt x="142898" y="143260"/>
                </a:cubicBezTo>
                <a:cubicBezTo>
                  <a:pt x="174734" y="143260"/>
                  <a:pt x="202590" y="115403"/>
                  <a:pt x="202590" y="83568"/>
                </a:cubicBezTo>
                <a:cubicBezTo>
                  <a:pt x="202590" y="47753"/>
                  <a:pt x="174734" y="23876"/>
                  <a:pt x="142898" y="23876"/>
                </a:cubicBezTo>
                <a:close/>
                <a:moveTo>
                  <a:pt x="142898" y="0"/>
                </a:moveTo>
                <a:cubicBezTo>
                  <a:pt x="186672" y="0"/>
                  <a:pt x="222487" y="35815"/>
                  <a:pt x="222487" y="83568"/>
                </a:cubicBezTo>
                <a:cubicBezTo>
                  <a:pt x="222487" y="127342"/>
                  <a:pt x="186672" y="163157"/>
                  <a:pt x="142898" y="163157"/>
                </a:cubicBezTo>
                <a:cubicBezTo>
                  <a:pt x="99125" y="163157"/>
                  <a:pt x="59330" y="127342"/>
                  <a:pt x="59330" y="83568"/>
                </a:cubicBezTo>
                <a:cubicBezTo>
                  <a:pt x="59330" y="35815"/>
                  <a:pt x="99125" y="0"/>
                  <a:pt x="14289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latin typeface="三极准柔宋" panose="00000500000000000000" pitchFamily="2" charset="-122"/>
            </a:endParaRPr>
          </a:p>
        </p:txBody>
      </p:sp>
      <p:sp>
        <p:nvSpPr>
          <p:cNvPr id="16" name="îşľíḑe"/>
          <p:cNvSpPr/>
          <p:nvPr>
            <p:custDataLst>
              <p:tags r:id="rId6"/>
            </p:custDataLst>
          </p:nvPr>
        </p:nvSpPr>
        <p:spPr bwMode="auto">
          <a:xfrm>
            <a:off x="5950803" y="3849033"/>
            <a:ext cx="313341" cy="376779"/>
          </a:xfrm>
          <a:custGeom>
            <a:avLst/>
            <a:gdLst>
              <a:gd name="connsiteX0" fmla="*/ 63725 w 285765"/>
              <a:gd name="connsiteY0" fmla="*/ 215543 h 343620"/>
              <a:gd name="connsiteX1" fmla="*/ 23897 w 285765"/>
              <a:gd name="connsiteY1" fmla="*/ 255567 h 343620"/>
              <a:gd name="connsiteX2" fmla="*/ 135415 w 285765"/>
              <a:gd name="connsiteY2" fmla="*/ 319606 h 343620"/>
              <a:gd name="connsiteX3" fmla="*/ 135415 w 285765"/>
              <a:gd name="connsiteY3" fmla="*/ 271577 h 343620"/>
              <a:gd name="connsiteX4" fmla="*/ 143381 w 285765"/>
              <a:gd name="connsiteY4" fmla="*/ 267575 h 343620"/>
              <a:gd name="connsiteX5" fmla="*/ 151346 w 285765"/>
              <a:gd name="connsiteY5" fmla="*/ 271577 h 343620"/>
              <a:gd name="connsiteX6" fmla="*/ 151346 w 285765"/>
              <a:gd name="connsiteY6" fmla="*/ 319606 h 343620"/>
              <a:gd name="connsiteX7" fmla="*/ 262864 w 285765"/>
              <a:gd name="connsiteY7" fmla="*/ 255567 h 343620"/>
              <a:gd name="connsiteX8" fmla="*/ 223037 w 285765"/>
              <a:gd name="connsiteY8" fmla="*/ 215543 h 343620"/>
              <a:gd name="connsiteX9" fmla="*/ 179226 w 285765"/>
              <a:gd name="connsiteY9" fmla="*/ 267575 h 343620"/>
              <a:gd name="connsiteX10" fmla="*/ 175243 w 285765"/>
              <a:gd name="connsiteY10" fmla="*/ 271577 h 343620"/>
              <a:gd name="connsiteX11" fmla="*/ 171260 w 285765"/>
              <a:gd name="connsiteY11" fmla="*/ 267575 h 343620"/>
              <a:gd name="connsiteX12" fmla="*/ 159312 w 285765"/>
              <a:gd name="connsiteY12" fmla="*/ 259570 h 343620"/>
              <a:gd name="connsiteX13" fmla="*/ 143381 w 285765"/>
              <a:gd name="connsiteY13" fmla="*/ 247563 h 343620"/>
              <a:gd name="connsiteX14" fmla="*/ 127450 w 285765"/>
              <a:gd name="connsiteY14" fmla="*/ 259570 h 343620"/>
              <a:gd name="connsiteX15" fmla="*/ 115501 w 285765"/>
              <a:gd name="connsiteY15" fmla="*/ 267575 h 343620"/>
              <a:gd name="connsiteX16" fmla="*/ 107536 w 285765"/>
              <a:gd name="connsiteY16" fmla="*/ 267575 h 343620"/>
              <a:gd name="connsiteX17" fmla="*/ 63725 w 285765"/>
              <a:gd name="connsiteY17" fmla="*/ 215543 h 343620"/>
              <a:gd name="connsiteX18" fmla="*/ 195157 w 285765"/>
              <a:gd name="connsiteY18" fmla="*/ 199534 h 343620"/>
              <a:gd name="connsiteX19" fmla="*/ 155329 w 285765"/>
              <a:gd name="connsiteY19" fmla="*/ 239558 h 343620"/>
              <a:gd name="connsiteX20" fmla="*/ 167277 w 285765"/>
              <a:gd name="connsiteY20" fmla="*/ 247563 h 343620"/>
              <a:gd name="connsiteX21" fmla="*/ 175243 w 285765"/>
              <a:gd name="connsiteY21" fmla="*/ 255567 h 343620"/>
              <a:gd name="connsiteX22" fmla="*/ 211088 w 285765"/>
              <a:gd name="connsiteY22" fmla="*/ 207538 h 343620"/>
              <a:gd name="connsiteX23" fmla="*/ 195157 w 285765"/>
              <a:gd name="connsiteY23" fmla="*/ 199534 h 343620"/>
              <a:gd name="connsiteX24" fmla="*/ 91604 w 285765"/>
              <a:gd name="connsiteY24" fmla="*/ 199534 h 343620"/>
              <a:gd name="connsiteX25" fmla="*/ 75673 w 285765"/>
              <a:gd name="connsiteY25" fmla="*/ 207538 h 343620"/>
              <a:gd name="connsiteX26" fmla="*/ 111518 w 285765"/>
              <a:gd name="connsiteY26" fmla="*/ 255567 h 343620"/>
              <a:gd name="connsiteX27" fmla="*/ 115501 w 285765"/>
              <a:gd name="connsiteY27" fmla="*/ 247563 h 343620"/>
              <a:gd name="connsiteX28" fmla="*/ 127450 w 285765"/>
              <a:gd name="connsiteY28" fmla="*/ 239558 h 343620"/>
              <a:gd name="connsiteX29" fmla="*/ 91604 w 285765"/>
              <a:gd name="connsiteY29" fmla="*/ 199534 h 343620"/>
              <a:gd name="connsiteX30" fmla="*/ 95587 w 285765"/>
              <a:gd name="connsiteY30" fmla="*/ 175519 h 343620"/>
              <a:gd name="connsiteX31" fmla="*/ 107536 w 285765"/>
              <a:gd name="connsiteY31" fmla="*/ 179522 h 343620"/>
              <a:gd name="connsiteX32" fmla="*/ 143381 w 285765"/>
              <a:gd name="connsiteY32" fmla="*/ 223548 h 343620"/>
              <a:gd name="connsiteX33" fmla="*/ 179226 w 285765"/>
              <a:gd name="connsiteY33" fmla="*/ 179522 h 343620"/>
              <a:gd name="connsiteX34" fmla="*/ 191174 w 285765"/>
              <a:gd name="connsiteY34" fmla="*/ 175519 h 343620"/>
              <a:gd name="connsiteX35" fmla="*/ 282778 w 285765"/>
              <a:gd name="connsiteY35" fmla="*/ 251565 h 343620"/>
              <a:gd name="connsiteX36" fmla="*/ 282778 w 285765"/>
              <a:gd name="connsiteY36" fmla="*/ 259570 h 343620"/>
              <a:gd name="connsiteX37" fmla="*/ 143381 w 285765"/>
              <a:gd name="connsiteY37" fmla="*/ 343620 h 343620"/>
              <a:gd name="connsiteX38" fmla="*/ 0 w 285765"/>
              <a:gd name="connsiteY38" fmla="*/ 259570 h 343620"/>
              <a:gd name="connsiteX39" fmla="*/ 0 w 285765"/>
              <a:gd name="connsiteY39" fmla="*/ 251565 h 343620"/>
              <a:gd name="connsiteX40" fmla="*/ 95587 w 285765"/>
              <a:gd name="connsiteY40" fmla="*/ 175519 h 343620"/>
              <a:gd name="connsiteX41" fmla="*/ 142898 w 285765"/>
              <a:gd name="connsiteY41" fmla="*/ 23876 h 343620"/>
              <a:gd name="connsiteX42" fmla="*/ 83207 w 285765"/>
              <a:gd name="connsiteY42" fmla="*/ 83568 h 343620"/>
              <a:gd name="connsiteX43" fmla="*/ 142898 w 285765"/>
              <a:gd name="connsiteY43" fmla="*/ 143260 h 343620"/>
              <a:gd name="connsiteX44" fmla="*/ 202590 w 285765"/>
              <a:gd name="connsiteY44" fmla="*/ 83568 h 343620"/>
              <a:gd name="connsiteX45" fmla="*/ 142898 w 285765"/>
              <a:gd name="connsiteY45" fmla="*/ 23876 h 343620"/>
              <a:gd name="connsiteX46" fmla="*/ 142898 w 285765"/>
              <a:gd name="connsiteY46" fmla="*/ 0 h 343620"/>
              <a:gd name="connsiteX47" fmla="*/ 222487 w 285765"/>
              <a:gd name="connsiteY47" fmla="*/ 83568 h 343620"/>
              <a:gd name="connsiteX48" fmla="*/ 142898 w 285765"/>
              <a:gd name="connsiteY48" fmla="*/ 163157 h 343620"/>
              <a:gd name="connsiteX49" fmla="*/ 59330 w 285765"/>
              <a:gd name="connsiteY49" fmla="*/ 83568 h 343620"/>
              <a:gd name="connsiteX50" fmla="*/ 142898 w 285765"/>
              <a:gd name="connsiteY50" fmla="*/ 0 h 34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85765" h="343620">
                <a:moveTo>
                  <a:pt x="63725" y="215543"/>
                </a:moveTo>
                <a:cubicBezTo>
                  <a:pt x="47794" y="223548"/>
                  <a:pt x="31863" y="239558"/>
                  <a:pt x="23897" y="255567"/>
                </a:cubicBezTo>
                <a:cubicBezTo>
                  <a:pt x="47794" y="295591"/>
                  <a:pt x="91604" y="319606"/>
                  <a:pt x="135415" y="319606"/>
                </a:cubicBezTo>
                <a:cubicBezTo>
                  <a:pt x="135415" y="319606"/>
                  <a:pt x="135415" y="319606"/>
                  <a:pt x="135415" y="271577"/>
                </a:cubicBezTo>
                <a:cubicBezTo>
                  <a:pt x="135415" y="267575"/>
                  <a:pt x="139398" y="267575"/>
                  <a:pt x="143381" y="267575"/>
                </a:cubicBezTo>
                <a:cubicBezTo>
                  <a:pt x="147364" y="267575"/>
                  <a:pt x="151346" y="267575"/>
                  <a:pt x="151346" y="271577"/>
                </a:cubicBezTo>
                <a:cubicBezTo>
                  <a:pt x="151346" y="271577"/>
                  <a:pt x="151346" y="271577"/>
                  <a:pt x="151346" y="319606"/>
                </a:cubicBezTo>
                <a:cubicBezTo>
                  <a:pt x="195157" y="319606"/>
                  <a:pt x="238968" y="295591"/>
                  <a:pt x="262864" y="255567"/>
                </a:cubicBezTo>
                <a:cubicBezTo>
                  <a:pt x="250916" y="239558"/>
                  <a:pt x="238968" y="223548"/>
                  <a:pt x="223037" y="215543"/>
                </a:cubicBezTo>
                <a:cubicBezTo>
                  <a:pt x="211088" y="231553"/>
                  <a:pt x="199140" y="251565"/>
                  <a:pt x="179226" y="267575"/>
                </a:cubicBezTo>
                <a:cubicBezTo>
                  <a:pt x="179226" y="271577"/>
                  <a:pt x="175243" y="271577"/>
                  <a:pt x="175243" y="271577"/>
                </a:cubicBezTo>
                <a:cubicBezTo>
                  <a:pt x="171260" y="271577"/>
                  <a:pt x="171260" y="271577"/>
                  <a:pt x="171260" y="267575"/>
                </a:cubicBezTo>
                <a:cubicBezTo>
                  <a:pt x="167277" y="267575"/>
                  <a:pt x="163295" y="263572"/>
                  <a:pt x="159312" y="259570"/>
                </a:cubicBezTo>
                <a:cubicBezTo>
                  <a:pt x="155329" y="255567"/>
                  <a:pt x="147364" y="251565"/>
                  <a:pt x="143381" y="247563"/>
                </a:cubicBezTo>
                <a:cubicBezTo>
                  <a:pt x="135415" y="251565"/>
                  <a:pt x="131432" y="255567"/>
                  <a:pt x="127450" y="259570"/>
                </a:cubicBezTo>
                <a:cubicBezTo>
                  <a:pt x="123467" y="263572"/>
                  <a:pt x="119484" y="267575"/>
                  <a:pt x="115501" y="267575"/>
                </a:cubicBezTo>
                <a:cubicBezTo>
                  <a:pt x="111518" y="271577"/>
                  <a:pt x="107536" y="271577"/>
                  <a:pt x="107536" y="267575"/>
                </a:cubicBezTo>
                <a:cubicBezTo>
                  <a:pt x="87622" y="251565"/>
                  <a:pt x="71690" y="231553"/>
                  <a:pt x="63725" y="215543"/>
                </a:cubicBezTo>
                <a:close/>
                <a:moveTo>
                  <a:pt x="195157" y="199534"/>
                </a:moveTo>
                <a:cubicBezTo>
                  <a:pt x="183209" y="215543"/>
                  <a:pt x="171260" y="227551"/>
                  <a:pt x="155329" y="239558"/>
                </a:cubicBezTo>
                <a:cubicBezTo>
                  <a:pt x="159312" y="243560"/>
                  <a:pt x="163295" y="247563"/>
                  <a:pt x="167277" y="247563"/>
                </a:cubicBezTo>
                <a:cubicBezTo>
                  <a:pt x="171260" y="251565"/>
                  <a:pt x="171260" y="251565"/>
                  <a:pt x="175243" y="255567"/>
                </a:cubicBezTo>
                <a:cubicBezTo>
                  <a:pt x="191174" y="239558"/>
                  <a:pt x="203123" y="223548"/>
                  <a:pt x="211088" y="207538"/>
                </a:cubicBezTo>
                <a:cubicBezTo>
                  <a:pt x="207105" y="203536"/>
                  <a:pt x="199140" y="199534"/>
                  <a:pt x="195157" y="199534"/>
                </a:cubicBezTo>
                <a:close/>
                <a:moveTo>
                  <a:pt x="91604" y="199534"/>
                </a:moveTo>
                <a:cubicBezTo>
                  <a:pt x="87622" y="199534"/>
                  <a:pt x="79656" y="203536"/>
                  <a:pt x="75673" y="207538"/>
                </a:cubicBezTo>
                <a:cubicBezTo>
                  <a:pt x="83639" y="223548"/>
                  <a:pt x="95587" y="239558"/>
                  <a:pt x="111518" y="255567"/>
                </a:cubicBezTo>
                <a:cubicBezTo>
                  <a:pt x="111518" y="251565"/>
                  <a:pt x="115501" y="251565"/>
                  <a:pt x="115501" y="247563"/>
                </a:cubicBezTo>
                <a:cubicBezTo>
                  <a:pt x="119484" y="247563"/>
                  <a:pt x="123467" y="243560"/>
                  <a:pt x="127450" y="239558"/>
                </a:cubicBezTo>
                <a:cubicBezTo>
                  <a:pt x="115501" y="227551"/>
                  <a:pt x="99570" y="215543"/>
                  <a:pt x="91604" y="199534"/>
                </a:cubicBezTo>
                <a:close/>
                <a:moveTo>
                  <a:pt x="95587" y="175519"/>
                </a:moveTo>
                <a:cubicBezTo>
                  <a:pt x="99570" y="175519"/>
                  <a:pt x="103553" y="175519"/>
                  <a:pt x="107536" y="179522"/>
                </a:cubicBezTo>
                <a:cubicBezTo>
                  <a:pt x="115501" y="199534"/>
                  <a:pt x="127450" y="211541"/>
                  <a:pt x="143381" y="223548"/>
                </a:cubicBezTo>
                <a:cubicBezTo>
                  <a:pt x="159312" y="211541"/>
                  <a:pt x="171260" y="199534"/>
                  <a:pt x="179226" y="179522"/>
                </a:cubicBezTo>
                <a:cubicBezTo>
                  <a:pt x="183209" y="175519"/>
                  <a:pt x="187191" y="175519"/>
                  <a:pt x="191174" y="175519"/>
                </a:cubicBezTo>
                <a:cubicBezTo>
                  <a:pt x="231002" y="187526"/>
                  <a:pt x="262864" y="215543"/>
                  <a:pt x="282778" y="251565"/>
                </a:cubicBezTo>
                <a:cubicBezTo>
                  <a:pt x="286761" y="251565"/>
                  <a:pt x="286761" y="255567"/>
                  <a:pt x="282778" y="259570"/>
                </a:cubicBezTo>
                <a:cubicBezTo>
                  <a:pt x="254899" y="311601"/>
                  <a:pt x="199140" y="343620"/>
                  <a:pt x="143381" y="343620"/>
                </a:cubicBezTo>
                <a:cubicBezTo>
                  <a:pt x="83639" y="343620"/>
                  <a:pt x="31863" y="311601"/>
                  <a:pt x="0" y="259570"/>
                </a:cubicBezTo>
                <a:cubicBezTo>
                  <a:pt x="0" y="255567"/>
                  <a:pt x="0" y="251565"/>
                  <a:pt x="0" y="251565"/>
                </a:cubicBezTo>
                <a:cubicBezTo>
                  <a:pt x="23897" y="215543"/>
                  <a:pt x="55759" y="187526"/>
                  <a:pt x="95587" y="175519"/>
                </a:cubicBezTo>
                <a:close/>
                <a:moveTo>
                  <a:pt x="142898" y="23876"/>
                </a:moveTo>
                <a:cubicBezTo>
                  <a:pt x="107084" y="23876"/>
                  <a:pt x="83207" y="47753"/>
                  <a:pt x="83207" y="83568"/>
                </a:cubicBezTo>
                <a:cubicBezTo>
                  <a:pt x="83207" y="115403"/>
                  <a:pt x="107084" y="143260"/>
                  <a:pt x="142898" y="143260"/>
                </a:cubicBezTo>
                <a:cubicBezTo>
                  <a:pt x="174734" y="143260"/>
                  <a:pt x="202590" y="115403"/>
                  <a:pt x="202590" y="83568"/>
                </a:cubicBezTo>
                <a:cubicBezTo>
                  <a:pt x="202590" y="47753"/>
                  <a:pt x="174734" y="23876"/>
                  <a:pt x="142898" y="23876"/>
                </a:cubicBezTo>
                <a:close/>
                <a:moveTo>
                  <a:pt x="142898" y="0"/>
                </a:moveTo>
                <a:cubicBezTo>
                  <a:pt x="186672" y="0"/>
                  <a:pt x="222487" y="35815"/>
                  <a:pt x="222487" y="83568"/>
                </a:cubicBezTo>
                <a:cubicBezTo>
                  <a:pt x="222487" y="127342"/>
                  <a:pt x="186672" y="163157"/>
                  <a:pt x="142898" y="163157"/>
                </a:cubicBezTo>
                <a:cubicBezTo>
                  <a:pt x="99125" y="163157"/>
                  <a:pt x="59330" y="127342"/>
                  <a:pt x="59330" y="83568"/>
                </a:cubicBezTo>
                <a:cubicBezTo>
                  <a:pt x="59330" y="35815"/>
                  <a:pt x="99125" y="0"/>
                  <a:pt x="14289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latin typeface="三极准柔宋" panose="00000500000000000000" pitchFamily="2" charset="-122"/>
            </a:endParaRPr>
          </a:p>
        </p:txBody>
      </p:sp>
      <p:sp>
        <p:nvSpPr>
          <p:cNvPr id="17" name="îşľíḑe"/>
          <p:cNvSpPr/>
          <p:nvPr>
            <p:custDataLst>
              <p:tags r:id="rId7"/>
            </p:custDataLst>
          </p:nvPr>
        </p:nvSpPr>
        <p:spPr bwMode="auto">
          <a:xfrm>
            <a:off x="9443511" y="3849033"/>
            <a:ext cx="313341" cy="376779"/>
          </a:xfrm>
          <a:custGeom>
            <a:avLst/>
            <a:gdLst>
              <a:gd name="connsiteX0" fmla="*/ 63725 w 285765"/>
              <a:gd name="connsiteY0" fmla="*/ 215543 h 343620"/>
              <a:gd name="connsiteX1" fmla="*/ 23897 w 285765"/>
              <a:gd name="connsiteY1" fmla="*/ 255567 h 343620"/>
              <a:gd name="connsiteX2" fmla="*/ 135415 w 285765"/>
              <a:gd name="connsiteY2" fmla="*/ 319606 h 343620"/>
              <a:gd name="connsiteX3" fmla="*/ 135415 w 285765"/>
              <a:gd name="connsiteY3" fmla="*/ 271577 h 343620"/>
              <a:gd name="connsiteX4" fmla="*/ 143381 w 285765"/>
              <a:gd name="connsiteY4" fmla="*/ 267575 h 343620"/>
              <a:gd name="connsiteX5" fmla="*/ 151346 w 285765"/>
              <a:gd name="connsiteY5" fmla="*/ 271577 h 343620"/>
              <a:gd name="connsiteX6" fmla="*/ 151346 w 285765"/>
              <a:gd name="connsiteY6" fmla="*/ 319606 h 343620"/>
              <a:gd name="connsiteX7" fmla="*/ 262864 w 285765"/>
              <a:gd name="connsiteY7" fmla="*/ 255567 h 343620"/>
              <a:gd name="connsiteX8" fmla="*/ 223037 w 285765"/>
              <a:gd name="connsiteY8" fmla="*/ 215543 h 343620"/>
              <a:gd name="connsiteX9" fmla="*/ 179226 w 285765"/>
              <a:gd name="connsiteY9" fmla="*/ 267575 h 343620"/>
              <a:gd name="connsiteX10" fmla="*/ 175243 w 285765"/>
              <a:gd name="connsiteY10" fmla="*/ 271577 h 343620"/>
              <a:gd name="connsiteX11" fmla="*/ 171260 w 285765"/>
              <a:gd name="connsiteY11" fmla="*/ 267575 h 343620"/>
              <a:gd name="connsiteX12" fmla="*/ 159312 w 285765"/>
              <a:gd name="connsiteY12" fmla="*/ 259570 h 343620"/>
              <a:gd name="connsiteX13" fmla="*/ 143381 w 285765"/>
              <a:gd name="connsiteY13" fmla="*/ 247563 h 343620"/>
              <a:gd name="connsiteX14" fmla="*/ 127450 w 285765"/>
              <a:gd name="connsiteY14" fmla="*/ 259570 h 343620"/>
              <a:gd name="connsiteX15" fmla="*/ 115501 w 285765"/>
              <a:gd name="connsiteY15" fmla="*/ 267575 h 343620"/>
              <a:gd name="connsiteX16" fmla="*/ 107536 w 285765"/>
              <a:gd name="connsiteY16" fmla="*/ 267575 h 343620"/>
              <a:gd name="connsiteX17" fmla="*/ 63725 w 285765"/>
              <a:gd name="connsiteY17" fmla="*/ 215543 h 343620"/>
              <a:gd name="connsiteX18" fmla="*/ 195157 w 285765"/>
              <a:gd name="connsiteY18" fmla="*/ 199534 h 343620"/>
              <a:gd name="connsiteX19" fmla="*/ 155329 w 285765"/>
              <a:gd name="connsiteY19" fmla="*/ 239558 h 343620"/>
              <a:gd name="connsiteX20" fmla="*/ 167277 w 285765"/>
              <a:gd name="connsiteY20" fmla="*/ 247563 h 343620"/>
              <a:gd name="connsiteX21" fmla="*/ 175243 w 285765"/>
              <a:gd name="connsiteY21" fmla="*/ 255567 h 343620"/>
              <a:gd name="connsiteX22" fmla="*/ 211088 w 285765"/>
              <a:gd name="connsiteY22" fmla="*/ 207538 h 343620"/>
              <a:gd name="connsiteX23" fmla="*/ 195157 w 285765"/>
              <a:gd name="connsiteY23" fmla="*/ 199534 h 343620"/>
              <a:gd name="connsiteX24" fmla="*/ 91604 w 285765"/>
              <a:gd name="connsiteY24" fmla="*/ 199534 h 343620"/>
              <a:gd name="connsiteX25" fmla="*/ 75673 w 285765"/>
              <a:gd name="connsiteY25" fmla="*/ 207538 h 343620"/>
              <a:gd name="connsiteX26" fmla="*/ 111518 w 285765"/>
              <a:gd name="connsiteY26" fmla="*/ 255567 h 343620"/>
              <a:gd name="connsiteX27" fmla="*/ 115501 w 285765"/>
              <a:gd name="connsiteY27" fmla="*/ 247563 h 343620"/>
              <a:gd name="connsiteX28" fmla="*/ 127450 w 285765"/>
              <a:gd name="connsiteY28" fmla="*/ 239558 h 343620"/>
              <a:gd name="connsiteX29" fmla="*/ 91604 w 285765"/>
              <a:gd name="connsiteY29" fmla="*/ 199534 h 343620"/>
              <a:gd name="connsiteX30" fmla="*/ 95587 w 285765"/>
              <a:gd name="connsiteY30" fmla="*/ 175519 h 343620"/>
              <a:gd name="connsiteX31" fmla="*/ 107536 w 285765"/>
              <a:gd name="connsiteY31" fmla="*/ 179522 h 343620"/>
              <a:gd name="connsiteX32" fmla="*/ 143381 w 285765"/>
              <a:gd name="connsiteY32" fmla="*/ 223548 h 343620"/>
              <a:gd name="connsiteX33" fmla="*/ 179226 w 285765"/>
              <a:gd name="connsiteY33" fmla="*/ 179522 h 343620"/>
              <a:gd name="connsiteX34" fmla="*/ 191174 w 285765"/>
              <a:gd name="connsiteY34" fmla="*/ 175519 h 343620"/>
              <a:gd name="connsiteX35" fmla="*/ 282778 w 285765"/>
              <a:gd name="connsiteY35" fmla="*/ 251565 h 343620"/>
              <a:gd name="connsiteX36" fmla="*/ 282778 w 285765"/>
              <a:gd name="connsiteY36" fmla="*/ 259570 h 343620"/>
              <a:gd name="connsiteX37" fmla="*/ 143381 w 285765"/>
              <a:gd name="connsiteY37" fmla="*/ 343620 h 343620"/>
              <a:gd name="connsiteX38" fmla="*/ 0 w 285765"/>
              <a:gd name="connsiteY38" fmla="*/ 259570 h 343620"/>
              <a:gd name="connsiteX39" fmla="*/ 0 w 285765"/>
              <a:gd name="connsiteY39" fmla="*/ 251565 h 343620"/>
              <a:gd name="connsiteX40" fmla="*/ 95587 w 285765"/>
              <a:gd name="connsiteY40" fmla="*/ 175519 h 343620"/>
              <a:gd name="connsiteX41" fmla="*/ 142898 w 285765"/>
              <a:gd name="connsiteY41" fmla="*/ 23876 h 343620"/>
              <a:gd name="connsiteX42" fmla="*/ 83207 w 285765"/>
              <a:gd name="connsiteY42" fmla="*/ 83568 h 343620"/>
              <a:gd name="connsiteX43" fmla="*/ 142898 w 285765"/>
              <a:gd name="connsiteY43" fmla="*/ 143260 h 343620"/>
              <a:gd name="connsiteX44" fmla="*/ 202590 w 285765"/>
              <a:gd name="connsiteY44" fmla="*/ 83568 h 343620"/>
              <a:gd name="connsiteX45" fmla="*/ 142898 w 285765"/>
              <a:gd name="connsiteY45" fmla="*/ 23876 h 343620"/>
              <a:gd name="connsiteX46" fmla="*/ 142898 w 285765"/>
              <a:gd name="connsiteY46" fmla="*/ 0 h 343620"/>
              <a:gd name="connsiteX47" fmla="*/ 222487 w 285765"/>
              <a:gd name="connsiteY47" fmla="*/ 83568 h 343620"/>
              <a:gd name="connsiteX48" fmla="*/ 142898 w 285765"/>
              <a:gd name="connsiteY48" fmla="*/ 163157 h 343620"/>
              <a:gd name="connsiteX49" fmla="*/ 59330 w 285765"/>
              <a:gd name="connsiteY49" fmla="*/ 83568 h 343620"/>
              <a:gd name="connsiteX50" fmla="*/ 142898 w 285765"/>
              <a:gd name="connsiteY50" fmla="*/ 0 h 34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85765" h="343620">
                <a:moveTo>
                  <a:pt x="63725" y="215543"/>
                </a:moveTo>
                <a:cubicBezTo>
                  <a:pt x="47794" y="223548"/>
                  <a:pt x="31863" y="239558"/>
                  <a:pt x="23897" y="255567"/>
                </a:cubicBezTo>
                <a:cubicBezTo>
                  <a:pt x="47794" y="295591"/>
                  <a:pt x="91604" y="319606"/>
                  <a:pt x="135415" y="319606"/>
                </a:cubicBezTo>
                <a:cubicBezTo>
                  <a:pt x="135415" y="319606"/>
                  <a:pt x="135415" y="319606"/>
                  <a:pt x="135415" y="271577"/>
                </a:cubicBezTo>
                <a:cubicBezTo>
                  <a:pt x="135415" y="267575"/>
                  <a:pt x="139398" y="267575"/>
                  <a:pt x="143381" y="267575"/>
                </a:cubicBezTo>
                <a:cubicBezTo>
                  <a:pt x="147364" y="267575"/>
                  <a:pt x="151346" y="267575"/>
                  <a:pt x="151346" y="271577"/>
                </a:cubicBezTo>
                <a:cubicBezTo>
                  <a:pt x="151346" y="271577"/>
                  <a:pt x="151346" y="271577"/>
                  <a:pt x="151346" y="319606"/>
                </a:cubicBezTo>
                <a:cubicBezTo>
                  <a:pt x="195157" y="319606"/>
                  <a:pt x="238968" y="295591"/>
                  <a:pt x="262864" y="255567"/>
                </a:cubicBezTo>
                <a:cubicBezTo>
                  <a:pt x="250916" y="239558"/>
                  <a:pt x="238968" y="223548"/>
                  <a:pt x="223037" y="215543"/>
                </a:cubicBezTo>
                <a:cubicBezTo>
                  <a:pt x="211088" y="231553"/>
                  <a:pt x="199140" y="251565"/>
                  <a:pt x="179226" y="267575"/>
                </a:cubicBezTo>
                <a:cubicBezTo>
                  <a:pt x="179226" y="271577"/>
                  <a:pt x="175243" y="271577"/>
                  <a:pt x="175243" y="271577"/>
                </a:cubicBezTo>
                <a:cubicBezTo>
                  <a:pt x="171260" y="271577"/>
                  <a:pt x="171260" y="271577"/>
                  <a:pt x="171260" y="267575"/>
                </a:cubicBezTo>
                <a:cubicBezTo>
                  <a:pt x="167277" y="267575"/>
                  <a:pt x="163295" y="263572"/>
                  <a:pt x="159312" y="259570"/>
                </a:cubicBezTo>
                <a:cubicBezTo>
                  <a:pt x="155329" y="255567"/>
                  <a:pt x="147364" y="251565"/>
                  <a:pt x="143381" y="247563"/>
                </a:cubicBezTo>
                <a:cubicBezTo>
                  <a:pt x="135415" y="251565"/>
                  <a:pt x="131432" y="255567"/>
                  <a:pt x="127450" y="259570"/>
                </a:cubicBezTo>
                <a:cubicBezTo>
                  <a:pt x="123467" y="263572"/>
                  <a:pt x="119484" y="267575"/>
                  <a:pt x="115501" y="267575"/>
                </a:cubicBezTo>
                <a:cubicBezTo>
                  <a:pt x="111518" y="271577"/>
                  <a:pt x="107536" y="271577"/>
                  <a:pt x="107536" y="267575"/>
                </a:cubicBezTo>
                <a:cubicBezTo>
                  <a:pt x="87622" y="251565"/>
                  <a:pt x="71690" y="231553"/>
                  <a:pt x="63725" y="215543"/>
                </a:cubicBezTo>
                <a:close/>
                <a:moveTo>
                  <a:pt x="195157" y="199534"/>
                </a:moveTo>
                <a:cubicBezTo>
                  <a:pt x="183209" y="215543"/>
                  <a:pt x="171260" y="227551"/>
                  <a:pt x="155329" y="239558"/>
                </a:cubicBezTo>
                <a:cubicBezTo>
                  <a:pt x="159312" y="243560"/>
                  <a:pt x="163295" y="247563"/>
                  <a:pt x="167277" y="247563"/>
                </a:cubicBezTo>
                <a:cubicBezTo>
                  <a:pt x="171260" y="251565"/>
                  <a:pt x="171260" y="251565"/>
                  <a:pt x="175243" y="255567"/>
                </a:cubicBezTo>
                <a:cubicBezTo>
                  <a:pt x="191174" y="239558"/>
                  <a:pt x="203123" y="223548"/>
                  <a:pt x="211088" y="207538"/>
                </a:cubicBezTo>
                <a:cubicBezTo>
                  <a:pt x="207105" y="203536"/>
                  <a:pt x="199140" y="199534"/>
                  <a:pt x="195157" y="199534"/>
                </a:cubicBezTo>
                <a:close/>
                <a:moveTo>
                  <a:pt x="91604" y="199534"/>
                </a:moveTo>
                <a:cubicBezTo>
                  <a:pt x="87622" y="199534"/>
                  <a:pt x="79656" y="203536"/>
                  <a:pt x="75673" y="207538"/>
                </a:cubicBezTo>
                <a:cubicBezTo>
                  <a:pt x="83639" y="223548"/>
                  <a:pt x="95587" y="239558"/>
                  <a:pt x="111518" y="255567"/>
                </a:cubicBezTo>
                <a:cubicBezTo>
                  <a:pt x="111518" y="251565"/>
                  <a:pt x="115501" y="251565"/>
                  <a:pt x="115501" y="247563"/>
                </a:cubicBezTo>
                <a:cubicBezTo>
                  <a:pt x="119484" y="247563"/>
                  <a:pt x="123467" y="243560"/>
                  <a:pt x="127450" y="239558"/>
                </a:cubicBezTo>
                <a:cubicBezTo>
                  <a:pt x="115501" y="227551"/>
                  <a:pt x="99570" y="215543"/>
                  <a:pt x="91604" y="199534"/>
                </a:cubicBezTo>
                <a:close/>
                <a:moveTo>
                  <a:pt x="95587" y="175519"/>
                </a:moveTo>
                <a:cubicBezTo>
                  <a:pt x="99570" y="175519"/>
                  <a:pt x="103553" y="175519"/>
                  <a:pt x="107536" y="179522"/>
                </a:cubicBezTo>
                <a:cubicBezTo>
                  <a:pt x="115501" y="199534"/>
                  <a:pt x="127450" y="211541"/>
                  <a:pt x="143381" y="223548"/>
                </a:cubicBezTo>
                <a:cubicBezTo>
                  <a:pt x="159312" y="211541"/>
                  <a:pt x="171260" y="199534"/>
                  <a:pt x="179226" y="179522"/>
                </a:cubicBezTo>
                <a:cubicBezTo>
                  <a:pt x="183209" y="175519"/>
                  <a:pt x="187191" y="175519"/>
                  <a:pt x="191174" y="175519"/>
                </a:cubicBezTo>
                <a:cubicBezTo>
                  <a:pt x="231002" y="187526"/>
                  <a:pt x="262864" y="215543"/>
                  <a:pt x="282778" y="251565"/>
                </a:cubicBezTo>
                <a:cubicBezTo>
                  <a:pt x="286761" y="251565"/>
                  <a:pt x="286761" y="255567"/>
                  <a:pt x="282778" y="259570"/>
                </a:cubicBezTo>
                <a:cubicBezTo>
                  <a:pt x="254899" y="311601"/>
                  <a:pt x="199140" y="343620"/>
                  <a:pt x="143381" y="343620"/>
                </a:cubicBezTo>
                <a:cubicBezTo>
                  <a:pt x="83639" y="343620"/>
                  <a:pt x="31863" y="311601"/>
                  <a:pt x="0" y="259570"/>
                </a:cubicBezTo>
                <a:cubicBezTo>
                  <a:pt x="0" y="255567"/>
                  <a:pt x="0" y="251565"/>
                  <a:pt x="0" y="251565"/>
                </a:cubicBezTo>
                <a:cubicBezTo>
                  <a:pt x="23897" y="215543"/>
                  <a:pt x="55759" y="187526"/>
                  <a:pt x="95587" y="175519"/>
                </a:cubicBezTo>
                <a:close/>
                <a:moveTo>
                  <a:pt x="142898" y="23876"/>
                </a:moveTo>
                <a:cubicBezTo>
                  <a:pt x="107084" y="23876"/>
                  <a:pt x="83207" y="47753"/>
                  <a:pt x="83207" y="83568"/>
                </a:cubicBezTo>
                <a:cubicBezTo>
                  <a:pt x="83207" y="115403"/>
                  <a:pt x="107084" y="143260"/>
                  <a:pt x="142898" y="143260"/>
                </a:cubicBezTo>
                <a:cubicBezTo>
                  <a:pt x="174734" y="143260"/>
                  <a:pt x="202590" y="115403"/>
                  <a:pt x="202590" y="83568"/>
                </a:cubicBezTo>
                <a:cubicBezTo>
                  <a:pt x="202590" y="47753"/>
                  <a:pt x="174734" y="23876"/>
                  <a:pt x="142898" y="23876"/>
                </a:cubicBezTo>
                <a:close/>
                <a:moveTo>
                  <a:pt x="142898" y="0"/>
                </a:moveTo>
                <a:cubicBezTo>
                  <a:pt x="186672" y="0"/>
                  <a:pt x="222487" y="35815"/>
                  <a:pt x="222487" y="83568"/>
                </a:cubicBezTo>
                <a:cubicBezTo>
                  <a:pt x="222487" y="127342"/>
                  <a:pt x="186672" y="163157"/>
                  <a:pt x="142898" y="163157"/>
                </a:cubicBezTo>
                <a:cubicBezTo>
                  <a:pt x="99125" y="163157"/>
                  <a:pt x="59330" y="127342"/>
                  <a:pt x="59330" y="83568"/>
                </a:cubicBezTo>
                <a:cubicBezTo>
                  <a:pt x="59330" y="35815"/>
                  <a:pt x="99125" y="0"/>
                  <a:pt x="14289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 dirty="0">
              <a:latin typeface="三极准柔宋" panose="00000500000000000000" pitchFamily="2" charset="-122"/>
            </a:endParaRPr>
          </a:p>
        </p:txBody>
      </p:sp>
      <p:grpSp>
        <p:nvGrpSpPr>
          <p:cNvPr id="21" name="组 20"/>
          <p:cNvGrpSpPr/>
          <p:nvPr>
            <p:custDataLst>
              <p:tags r:id="rId8"/>
            </p:custDataLst>
          </p:nvPr>
        </p:nvGrpSpPr>
        <p:grpSpPr>
          <a:xfrm>
            <a:off x="1471741" y="4671362"/>
            <a:ext cx="2737003" cy="1504242"/>
            <a:chOff x="7903408" y="1440950"/>
            <a:chExt cx="2737003" cy="1504242"/>
          </a:xfrm>
        </p:grpSpPr>
        <p:sp>
          <p:nvSpPr>
            <p:cNvPr id="22" name="副标题 2"/>
            <p:cNvSpPr txBox="1"/>
            <p:nvPr>
              <p:custDataLst>
                <p:tags r:id="rId9"/>
              </p:custDataLst>
            </p:nvPr>
          </p:nvSpPr>
          <p:spPr>
            <a:xfrm>
              <a:off x="7903408" y="1440950"/>
              <a:ext cx="2607379" cy="5274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zh-CN" altLang="en-US" sz="2800" dirty="0">
                  <a:solidFill>
                    <a:schemeClr val="bg1"/>
                  </a:solidFill>
                  <a:latin typeface="HYYakuHei 55W" charset="-122"/>
                  <a:ea typeface="HYYakuHei 55W" charset="-122"/>
                  <a:cs typeface="HYYakuHei 55W" charset="-122"/>
                </a:rPr>
                <a:t>线框图</a:t>
              </a:r>
              <a:endParaRPr kumimoji="1" lang="zh-CN" altLang="en-US" sz="2800" dirty="0">
                <a:solidFill>
                  <a:schemeClr val="bg1"/>
                </a:solidFill>
                <a:latin typeface="HYYakuHei 55W" charset="-122"/>
                <a:ea typeface="HYYakuHei 55W" charset="-122"/>
                <a:cs typeface="HYYakuHei 55W" charset="-122"/>
              </a:endParaRPr>
            </a:p>
          </p:txBody>
        </p:sp>
        <p:sp>
          <p:nvSpPr>
            <p:cNvPr id="23" name="副标题 2"/>
            <p:cNvSpPr txBox="1"/>
            <p:nvPr>
              <p:custDataLst>
                <p:tags r:id="rId10"/>
              </p:custDataLst>
            </p:nvPr>
          </p:nvSpPr>
          <p:spPr>
            <a:xfrm>
              <a:off x="7903408" y="1884710"/>
              <a:ext cx="2737003" cy="10604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kumimoji="1" lang="en-US" altLang="zh-CN" sz="2800" dirty="0">
                  <a:solidFill>
                    <a:schemeClr val="bg1">
                      <a:lumMod val="75000"/>
                    </a:schemeClr>
                  </a:solidFill>
                  <a:latin typeface="HYYakuHei 55W" charset="-122"/>
                  <a:ea typeface="HYYakuHei 55W" charset="-122"/>
                  <a:cs typeface="HYYakuHei 55W" charset="-122"/>
                </a:rPr>
                <a:t>Wiring diagram</a:t>
              </a:r>
              <a:endParaRPr kumimoji="1" lang="en-US" altLang="zh-CN" sz="2800" dirty="0">
                <a:solidFill>
                  <a:schemeClr val="bg1">
                    <a:lumMod val="75000"/>
                  </a:schemeClr>
                </a:solidFill>
                <a:latin typeface="HYYakuHei 55W" charset="-122"/>
                <a:ea typeface="HYYakuHei 55W" charset="-122"/>
                <a:cs typeface="HYYakuHei 55W" charset="-122"/>
              </a:endParaRPr>
            </a:p>
          </p:txBody>
        </p:sp>
      </p:grpSp>
      <p:grpSp>
        <p:nvGrpSpPr>
          <p:cNvPr id="25" name="组 24"/>
          <p:cNvGrpSpPr/>
          <p:nvPr>
            <p:custDataLst>
              <p:tags r:id="rId11"/>
            </p:custDataLst>
          </p:nvPr>
        </p:nvGrpSpPr>
        <p:grpSpPr>
          <a:xfrm>
            <a:off x="5039400" y="4671362"/>
            <a:ext cx="2737003" cy="1504242"/>
            <a:chOff x="7903408" y="1440950"/>
            <a:chExt cx="2737003" cy="1504242"/>
          </a:xfrm>
        </p:grpSpPr>
        <p:sp>
          <p:nvSpPr>
            <p:cNvPr id="26" name="副标题 2"/>
            <p:cNvSpPr txBox="1"/>
            <p:nvPr>
              <p:custDataLst>
                <p:tags r:id="rId12"/>
              </p:custDataLst>
            </p:nvPr>
          </p:nvSpPr>
          <p:spPr>
            <a:xfrm>
              <a:off x="7903408" y="1440950"/>
              <a:ext cx="2607379" cy="5274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zh-CN" altLang="en-US" sz="2800" dirty="0">
                  <a:solidFill>
                    <a:schemeClr val="bg1"/>
                  </a:solidFill>
                  <a:latin typeface="HYYakuHei 55W" charset="-122"/>
                  <a:ea typeface="HYYakuHei 55W" charset="-122"/>
                  <a:cs typeface="HYYakuHei 55W" charset="-122"/>
                </a:rPr>
                <a:t>草模</a:t>
              </a:r>
              <a:endParaRPr kumimoji="1" lang="zh-CN" altLang="en-US" sz="2800" dirty="0">
                <a:solidFill>
                  <a:schemeClr val="bg1"/>
                </a:solidFill>
                <a:latin typeface="HYYakuHei 55W" charset="-122"/>
                <a:ea typeface="HYYakuHei 55W" charset="-122"/>
                <a:cs typeface="HYYakuHei 55W" charset="-122"/>
              </a:endParaRPr>
            </a:p>
          </p:txBody>
        </p:sp>
        <p:sp>
          <p:nvSpPr>
            <p:cNvPr id="27" name="副标题 2"/>
            <p:cNvSpPr txBox="1"/>
            <p:nvPr>
              <p:custDataLst>
                <p:tags r:id="rId13"/>
              </p:custDataLst>
            </p:nvPr>
          </p:nvSpPr>
          <p:spPr>
            <a:xfrm>
              <a:off x="7903408" y="1884710"/>
              <a:ext cx="2737003" cy="10604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kumimoji="1" lang="en-US" altLang="zh-CN" sz="2800" dirty="0">
                  <a:solidFill>
                    <a:schemeClr val="bg1">
                      <a:lumMod val="75000"/>
                    </a:schemeClr>
                  </a:solidFill>
                  <a:latin typeface="HYYakuHei 55W" charset="-122"/>
                  <a:ea typeface="HYYakuHei 55W" charset="-122"/>
                  <a:cs typeface="HYYakuHei 55W" charset="-122"/>
                </a:rPr>
                <a:t>Grass model</a:t>
              </a:r>
              <a:endParaRPr kumimoji="1" lang="zh-CN" altLang="en-US" sz="2800" dirty="0">
                <a:solidFill>
                  <a:schemeClr val="bg1">
                    <a:lumMod val="75000"/>
                  </a:schemeClr>
                </a:solidFill>
                <a:latin typeface="HYYakuHei 55W" charset="-122"/>
                <a:ea typeface="HYYakuHei 55W" charset="-122"/>
                <a:cs typeface="HYYakuHei 55W" charset="-122"/>
              </a:endParaRPr>
            </a:p>
          </p:txBody>
        </p:sp>
      </p:grpSp>
      <p:grpSp>
        <p:nvGrpSpPr>
          <p:cNvPr id="28" name="组 27"/>
          <p:cNvGrpSpPr/>
          <p:nvPr>
            <p:custDataLst>
              <p:tags r:id="rId14"/>
            </p:custDataLst>
          </p:nvPr>
        </p:nvGrpSpPr>
        <p:grpSpPr>
          <a:xfrm>
            <a:off x="8532108" y="4671362"/>
            <a:ext cx="2737003" cy="1504242"/>
            <a:chOff x="7903408" y="1440950"/>
            <a:chExt cx="2737003" cy="1504242"/>
          </a:xfrm>
        </p:grpSpPr>
        <p:sp>
          <p:nvSpPr>
            <p:cNvPr id="29" name="副标题 2"/>
            <p:cNvSpPr txBox="1"/>
            <p:nvPr>
              <p:custDataLst>
                <p:tags r:id="rId15"/>
              </p:custDataLst>
            </p:nvPr>
          </p:nvSpPr>
          <p:spPr>
            <a:xfrm>
              <a:off x="7903408" y="1440950"/>
              <a:ext cx="2607379" cy="5274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zh-CN" altLang="en-US" sz="2800" dirty="0">
                  <a:solidFill>
                    <a:schemeClr val="bg1"/>
                  </a:solidFill>
                  <a:latin typeface="HYYakuHei 55W" charset="-122"/>
                  <a:ea typeface="HYYakuHei 55W" charset="-122"/>
                  <a:cs typeface="HYYakuHei 55W" charset="-122"/>
                </a:rPr>
                <a:t>渲染成品图</a:t>
              </a:r>
              <a:endParaRPr kumimoji="1" lang="zh-CN" altLang="en-US" sz="2800" dirty="0">
                <a:solidFill>
                  <a:schemeClr val="bg1"/>
                </a:solidFill>
                <a:latin typeface="HYYakuHei 55W" charset="-122"/>
                <a:ea typeface="HYYakuHei 55W" charset="-122"/>
                <a:cs typeface="HYYakuHei 55W" charset="-122"/>
              </a:endParaRPr>
            </a:p>
          </p:txBody>
        </p:sp>
        <p:sp>
          <p:nvSpPr>
            <p:cNvPr id="30" name="副标题 2"/>
            <p:cNvSpPr txBox="1"/>
            <p:nvPr>
              <p:custDataLst>
                <p:tags r:id="rId16"/>
              </p:custDataLst>
            </p:nvPr>
          </p:nvSpPr>
          <p:spPr>
            <a:xfrm>
              <a:off x="7903408" y="1884710"/>
              <a:ext cx="2737003" cy="10604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bg1">
                      <a:lumMod val="75000"/>
                    </a:schemeClr>
                  </a:solidFill>
                  <a:latin typeface="HYYakuHei 55W" charset="-122"/>
                  <a:ea typeface="HYYakuHei 55W" charset="-122"/>
                  <a:cs typeface="HYYakuHei 55W" charset="-122"/>
                </a:rPr>
                <a:t>Rendered finished image</a:t>
              </a:r>
              <a:endParaRPr kumimoji="1" lang="zh-CN" altLang="en-US" dirty="0">
                <a:solidFill>
                  <a:schemeClr val="bg1">
                    <a:lumMod val="75000"/>
                  </a:schemeClr>
                </a:solidFill>
                <a:latin typeface="HYYakuHei 55W" charset="-122"/>
                <a:ea typeface="HYYakuHei 55W" charset="-122"/>
                <a:cs typeface="HYYakuHei 55W" charset="-122"/>
              </a:endParaRPr>
            </a:p>
          </p:txBody>
        </p:sp>
      </p:grpSp>
      <p:sp>
        <p:nvSpPr>
          <p:cNvPr id="31" name="矩形 30"/>
          <p:cNvSpPr/>
          <p:nvPr>
            <p:custDataLst>
              <p:tags r:id="rId17"/>
            </p:custDataLst>
          </p:nvPr>
        </p:nvSpPr>
        <p:spPr>
          <a:xfrm>
            <a:off x="1534567" y="5040214"/>
            <a:ext cx="1409640" cy="74908"/>
          </a:xfrm>
          <a:prstGeom prst="rect">
            <a:avLst/>
          </a:prstGeom>
          <a:solidFill>
            <a:srgbClr val="C85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>
            <p:custDataLst>
              <p:tags r:id="rId18"/>
            </p:custDataLst>
          </p:nvPr>
        </p:nvSpPr>
        <p:spPr>
          <a:xfrm>
            <a:off x="5102226" y="5040214"/>
            <a:ext cx="1409640" cy="74908"/>
          </a:xfrm>
          <a:prstGeom prst="rect">
            <a:avLst/>
          </a:prstGeom>
          <a:solidFill>
            <a:srgbClr val="C85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>
            <p:custDataLst>
              <p:tags r:id="rId19"/>
            </p:custDataLst>
          </p:nvPr>
        </p:nvSpPr>
        <p:spPr>
          <a:xfrm>
            <a:off x="8635131" y="5040214"/>
            <a:ext cx="1409640" cy="74908"/>
          </a:xfrm>
          <a:prstGeom prst="rect">
            <a:avLst/>
          </a:prstGeom>
          <a:solidFill>
            <a:srgbClr val="C85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8550" y="265430"/>
            <a:ext cx="2878455" cy="316357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26305" y="268605"/>
            <a:ext cx="2753360" cy="316039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63560" y="-66675"/>
            <a:ext cx="3165475" cy="3915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1" grpId="0" animBg="1"/>
      <p:bldP spid="32" grpId="0" animBg="1"/>
      <p:bldP spid="33" grpId="0" animBg="1"/>
      <p:bldP spid="15" grpId="1" animBg="1"/>
      <p:bldP spid="16" grpId="1" animBg="1"/>
      <p:bldP spid="17" grpId="1" animBg="1"/>
      <p:bldP spid="31" grpId="1" animBg="1"/>
      <p:bldP spid="32" grpId="1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575" y="249555"/>
            <a:ext cx="3290570" cy="2190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67" b="36666"/>
          <a:stretch>
            <a:fillRect/>
          </a:stretch>
        </p:blipFill>
        <p:spPr>
          <a:xfrm>
            <a:off x="5254625" y="2523290"/>
            <a:ext cx="6937375" cy="4343400"/>
          </a:xfrm>
          <a:prstGeom prst="rect">
            <a:avLst/>
          </a:prstGeom>
        </p:spPr>
      </p:pic>
      <p:sp>
        <p:nvSpPr>
          <p:cNvPr id="11" name="副标题 2"/>
          <p:cNvSpPr txBox="1"/>
          <p:nvPr/>
        </p:nvSpPr>
        <p:spPr>
          <a:xfrm>
            <a:off x="2168501" y="772028"/>
            <a:ext cx="5327957" cy="725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4800" dirty="0" smtClean="0">
              <a:gradFill>
                <a:gsLst>
                  <a:gs pos="100000">
                    <a:srgbClr val="6264F8"/>
                  </a:gs>
                  <a:gs pos="49000">
                    <a:srgbClr val="B584EC"/>
                  </a:gs>
                  <a:gs pos="0">
                    <a:srgbClr val="EE9AE5"/>
                  </a:gs>
                </a:gsLst>
                <a:lin ang="2700000" scaled="1"/>
              </a:gradFill>
              <a:latin typeface="三极榜楷体" panose="00000506000000000000" charset="-122"/>
              <a:ea typeface="三极榜楷体" panose="00000506000000000000" charset="-122"/>
              <a:cs typeface="HYYakuHei 55W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85" y="1157605"/>
            <a:ext cx="4570095" cy="488188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8174990" y="3180715"/>
            <a:ext cx="16903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970135" y="2523490"/>
            <a:ext cx="2054860" cy="3152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</a:rPr>
              <a:t>·</a:t>
            </a:r>
            <a:r>
              <a:rPr lang="zh-CN" altLang="en-US" sz="28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</a:rPr>
              <a:t>感应耳朵</a:t>
            </a:r>
            <a:endParaRPr lang="zh-CN" altLang="en-US" sz="2800">
              <a:solidFill>
                <a:schemeClr val="bg1"/>
              </a:solidFill>
              <a:latin typeface="三极榜楷体" panose="00000506000000000000" charset="-122"/>
              <a:ea typeface="三极榜楷体" panose="00000506000000000000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</a:rPr>
              <a:t>用手触摸即可启动，同时感应心率等人体生理表征，获得情绪信息</a:t>
            </a:r>
            <a:endParaRPr lang="zh-CN" altLang="en-US" sz="2400">
              <a:solidFill>
                <a:schemeClr val="bg1"/>
              </a:solidFill>
              <a:latin typeface="三极榜楷体" panose="00000506000000000000" charset="-122"/>
              <a:ea typeface="三极榜楷体" panose="00000506000000000000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3098165" y="3180715"/>
            <a:ext cx="3694430" cy="67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32815" y="3003550"/>
            <a:ext cx="23812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</a:rPr>
              <a:t>·</a:t>
            </a:r>
            <a:r>
              <a:rPr lang="zh-CN" altLang="en-US" sz="28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</a:rPr>
              <a:t>黑耀眼</a:t>
            </a:r>
            <a:endParaRPr lang="zh-CN" altLang="en-US" sz="2800">
              <a:solidFill>
                <a:schemeClr val="bg1"/>
              </a:solidFill>
              <a:latin typeface="三极榜楷体" panose="00000506000000000000" charset="-122"/>
              <a:ea typeface="三极榜楷体" panose="00000506000000000000" charset="-122"/>
            </a:endParaRPr>
          </a:p>
          <a:p>
            <a:r>
              <a:rPr lang="zh-CN" altLang="en-US" sz="28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</a:rPr>
              <a:t>面部识别，抓取表情并进行分析</a:t>
            </a:r>
            <a:endParaRPr lang="zh-CN" altLang="en-US" sz="2800">
              <a:solidFill>
                <a:schemeClr val="bg1"/>
              </a:solidFill>
              <a:latin typeface="三极榜楷体" panose="00000506000000000000" charset="-122"/>
              <a:ea typeface="三极榜楷体" panose="00000506000000000000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939915" y="5204460"/>
            <a:ext cx="1991360" cy="4718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973185" y="5471160"/>
            <a:ext cx="193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</a:rPr>
              <a:t>充电舱</a:t>
            </a:r>
            <a:endParaRPr lang="zh-CN" altLang="en-US" sz="2800">
              <a:solidFill>
                <a:schemeClr val="bg1"/>
              </a:solidFill>
              <a:latin typeface="三极榜楷体" panose="00000506000000000000" charset="-122"/>
              <a:ea typeface="三极榜楷体" panose="00000506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54200" y="772160"/>
            <a:ext cx="71196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gradFill>
                  <a:gsLst>
                    <a:gs pos="100000">
                      <a:srgbClr val="00F6F1"/>
                    </a:gs>
                    <a:gs pos="4000">
                      <a:srgbClr val="593CA8"/>
                    </a:gs>
                    <a:gs pos="58000">
                      <a:srgbClr val="FF6FDB"/>
                    </a:gs>
                  </a:gsLst>
                  <a:lin ang="2700000" scaled="1"/>
                </a:gradFill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让我们从认识自己到成为自己</a:t>
            </a:r>
            <a:endParaRPr lang="zh-CN" altLang="en-US" sz="4000">
              <a:gradFill>
                <a:gsLst>
                  <a:gs pos="100000">
                    <a:srgbClr val="00F6F1"/>
                  </a:gs>
                  <a:gs pos="4000">
                    <a:srgbClr val="593CA8"/>
                  </a:gs>
                  <a:gs pos="58000">
                    <a:srgbClr val="FF6FDB"/>
                  </a:gs>
                </a:gsLst>
                <a:lin ang="2700000" scaled="1"/>
              </a:gradFill>
              <a:latin typeface="三极榜楷体" panose="00000506000000000000" charset="-122"/>
              <a:ea typeface="三极榜楷体" panose="00000506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4" grpId="0"/>
      <p:bldP spid="14" grpId="1"/>
      <p:bldP spid="12" grpId="0"/>
      <p:bldP spid="12" grpId="1"/>
      <p:bldP spid="16" grpId="0"/>
      <p:bldP spid="16" grpId="1"/>
      <p:bldP spid="27" grpId="0"/>
      <p:bldP spid="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122" y="299404"/>
            <a:ext cx="2833350" cy="18859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67" b="36666"/>
          <a:stretch>
            <a:fillRect/>
          </a:stretch>
        </p:blipFill>
        <p:spPr>
          <a:xfrm>
            <a:off x="5254625" y="2523290"/>
            <a:ext cx="6937375" cy="4343400"/>
          </a:xfrm>
          <a:prstGeom prst="rect">
            <a:avLst/>
          </a:prstGeom>
        </p:spPr>
      </p:pic>
      <p:sp>
        <p:nvSpPr>
          <p:cNvPr id="11" name="副标题 2"/>
          <p:cNvSpPr txBox="1"/>
          <p:nvPr/>
        </p:nvSpPr>
        <p:spPr>
          <a:xfrm>
            <a:off x="1093446" y="879978"/>
            <a:ext cx="5327957" cy="725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  <a:cs typeface="HYYakuHei 55W" charset="-122"/>
              </a:rPr>
              <a:t>产品功能</a:t>
            </a:r>
            <a:endParaRPr lang="zh-CN" altLang="en-US" sz="4000" dirty="0" smtClean="0">
              <a:solidFill>
                <a:schemeClr val="bg1"/>
              </a:solidFill>
              <a:latin typeface="三极榜楷体" panose="00000506000000000000" charset="-122"/>
              <a:ea typeface="三极榜楷体" panose="00000506000000000000" charset="-122"/>
              <a:cs typeface="HYYakuHei 55W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75" y="1063625"/>
            <a:ext cx="4570095" cy="488188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 flipV="1">
            <a:off x="2971165" y="3688715"/>
            <a:ext cx="2943860" cy="21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0365" y="3429000"/>
            <a:ext cx="312483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</a:rPr>
              <a:t>陨石屏：</a:t>
            </a:r>
            <a:endParaRPr lang="zh-CN" altLang="en-US" sz="3600">
              <a:solidFill>
                <a:schemeClr val="bg1"/>
              </a:solidFill>
              <a:latin typeface="三极榜楷体" panose="00000506000000000000" charset="-122"/>
              <a:ea typeface="三极榜楷体" panose="00000506000000000000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</a:rPr>
              <a:t>月球环绕着地球保护着我们，为我们抵挡二十八分之一的陨石撞击</a:t>
            </a:r>
            <a:endParaRPr lang="zh-CN" altLang="en-US" sz="2400">
              <a:solidFill>
                <a:schemeClr val="bg1"/>
              </a:solidFill>
              <a:latin typeface="三极榜楷体" panose="00000506000000000000" charset="-122"/>
              <a:ea typeface="三极榜楷体" panose="00000506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 flipH="1">
            <a:off x="8923020" y="1437640"/>
            <a:ext cx="3142615" cy="4083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 </a:t>
            </a:r>
            <a:r>
              <a:rPr lang="zh-CN" altLang="en-US" sz="2800">
                <a:solidFill>
                  <a:schemeClr val="bg1"/>
                </a:solidFill>
                <a:latin typeface="三极榜楷体" panose="00000506000000000000" charset="-122"/>
                <a:ea typeface="三极榜楷体" panose="00000506000000000000" charset="-122"/>
                <a:sym typeface="+mn-ea"/>
              </a:rPr>
              <a:t>根据情绪的检测结果，分辨情绪，根据不同的情绪显现出不同的情绪颜色，且有相应的情绪人坐在屏幕中的陨石里</a:t>
            </a:r>
            <a:endParaRPr lang="zh-CN" altLang="en-US" sz="2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51900" r="48417" b="4350"/>
          <a:stretch>
            <a:fillRect/>
          </a:stretch>
        </p:blipFill>
        <p:spPr>
          <a:xfrm>
            <a:off x="3505200" y="815340"/>
            <a:ext cx="6048375" cy="5130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11" grpId="1"/>
      <p:bldP spid="6" grpId="1"/>
      <p:bldP spid="9" grpId="0"/>
      <p:bldP spid="9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10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11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12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13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14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15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16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17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18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19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2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2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184*4212*530*53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2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23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24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25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26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27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28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29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3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30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31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32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33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34.xml><?xml version="1.0" encoding="utf-8"?>
<p:tagLst xmlns:p="http://schemas.openxmlformats.org/presentationml/2006/main">
  <p:tag name="KSO_WM_DIAGRAM_VIRTUALLY_FRAME" val="{&quot;height&quot;:556.2,&quot;left&quot;:51.05,&quot;top&quot;:-33.6,&quot;width&quot;:866.2}"/>
</p:tagLst>
</file>

<file path=ppt/tags/tag3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6.xml><?xml version="1.0" encoding="utf-8"?>
<p:tagLst xmlns:p="http://schemas.openxmlformats.org/presentationml/2006/main">
  <p:tag name="resource_record_key" val="{&quot;13&quot;:[20482071,20482076,4695713,20242008,4721717]}"/>
  <p:tag name="commondata" val="eyJjb3VudCI6MTQsImhkaWQiOiJlOGY2MDMxYmVmMWQyZDA4NTAxMmRjMTY4MWJiYWZhNyIsInVzZXJDb3VudCI6MTR9"/>
</p:tagLst>
</file>

<file path=ppt/tags/tag4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5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6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7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8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ags/tag9.xml><?xml version="1.0" encoding="utf-8"?>
<p:tagLst xmlns:p="http://schemas.openxmlformats.org/presentationml/2006/main">
  <p:tag name="KSO_WM_DIAGRAM_VIRTUALLY_FRAME" val="{&quot;height&quot;:366.2085039370078,&quot;left&quot;:0.55,&quot;top&quot;:120.05952755905514,&quot;width&quot;:96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WPS 演示</Application>
  <PresentationFormat>宽屏</PresentationFormat>
  <Paragraphs>109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Arial</vt:lpstr>
      <vt:lpstr>汉仪颜楷简</vt:lpstr>
      <vt:lpstr>HYYakuHei 55W</vt:lpstr>
      <vt:lpstr>三极榜楷体</vt:lpstr>
      <vt:lpstr>三极准柔宋</vt:lpstr>
      <vt:lpstr>微软雅黑</vt:lpstr>
      <vt:lpstr>Arial Unicode MS</vt:lpstr>
      <vt:lpstr>等线 Light</vt:lpstr>
      <vt:lpstr>等线</vt:lpstr>
      <vt:lpstr>汉仪大宋简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WPS_1666201952</cp:lastModifiedBy>
  <cp:revision>215</cp:revision>
  <dcterms:created xsi:type="dcterms:W3CDTF">2020-06-23T02:52:00Z</dcterms:created>
  <dcterms:modified xsi:type="dcterms:W3CDTF">2024-07-13T16:54:25Z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2052-12.1.0.17468</vt:lpwstr>
  </property>
  <property fmtid="{D5CDD505-2E9C-101B-9397-08002B2CF9AE}" pid="3" name="KSOTemplateUUID">
    <vt:lpwstr>v1.0_mb_dLzLl6jScDhMbcNpNv8DJA==</vt:lpwstr>
  </property>
  <property fmtid="{D5CDD505-2E9C-101B-9397-08002B2CF9AE}" pid="4" name="ICV">
    <vt:lpwstr>3A744C8BC8884E97A865D447E47A591D_11</vt:lpwstr>
  </property>
</Properties>
</file>